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756" r:id="rId1"/>
  </p:sldMasterIdLst>
  <p:notesMasterIdLst>
    <p:notesMasterId r:id="rId19"/>
  </p:notesMasterIdLst>
  <p:handoutMasterIdLst>
    <p:handoutMasterId r:id="rId20"/>
  </p:handoutMasterIdLst>
  <p:sldIdLst>
    <p:sldId id="742" r:id="rId2"/>
    <p:sldId id="854" r:id="rId3"/>
    <p:sldId id="821" r:id="rId4"/>
    <p:sldId id="856" r:id="rId5"/>
    <p:sldId id="853" r:id="rId6"/>
    <p:sldId id="865" r:id="rId7"/>
    <p:sldId id="827" r:id="rId8"/>
    <p:sldId id="838" r:id="rId9"/>
    <p:sldId id="866" r:id="rId10"/>
    <p:sldId id="830" r:id="rId11"/>
    <p:sldId id="828" r:id="rId12"/>
    <p:sldId id="860" r:id="rId13"/>
    <p:sldId id="861" r:id="rId14"/>
    <p:sldId id="862" r:id="rId15"/>
    <p:sldId id="863" r:id="rId16"/>
    <p:sldId id="864" r:id="rId17"/>
    <p:sldId id="855" r:id="rId18"/>
  </p:sldIdLst>
  <p:sldSz cx="9144000" cy="6858000" type="screen4x3"/>
  <p:notesSz cx="6735763" cy="98663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pos="29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00"/>
    <a:srgbClr val="FF33CC"/>
    <a:srgbClr val="4F81BD"/>
    <a:srgbClr val="00FF00"/>
    <a:srgbClr val="FF0000"/>
    <a:srgbClr val="FFD441"/>
    <a:srgbClr val="0000FF"/>
    <a:srgbClr val="FFCC99"/>
    <a:srgbClr val="DCAF3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54" autoAdjust="0"/>
    <p:restoredTop sz="87410" autoAdjust="0"/>
  </p:normalViewPr>
  <p:slideViewPr>
    <p:cSldViewPr snapToGrid="0">
      <p:cViewPr varScale="1">
        <p:scale>
          <a:sx n="103" d="100"/>
          <a:sy n="103" d="100"/>
        </p:scale>
        <p:origin x="930" y="108"/>
      </p:cViewPr>
      <p:guideLst>
        <p:guide orient="horz" pos="2160"/>
        <p:guide pos="2880"/>
        <p:guide orient="horz" pos="2260"/>
        <p:guide pos="2980"/>
      </p:guideLst>
    </p:cSldViewPr>
  </p:slideViewPr>
  <p:outlineViewPr>
    <p:cViewPr>
      <p:scale>
        <a:sx n="33" d="100"/>
        <a:sy n="33" d="100"/>
      </p:scale>
      <p:origin x="0" y="-1748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694" y="9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\\NSVIMCPFIL001\&#23433;&#20840;&#25216;&#34899;&#31649;&#29702;&#23448;&#65288;&#12471;&#12499;&#12450;&#12450;&#12463;&#12471;&#12487;&#12531;&#12488;&#65289;\04%20&#29872;&#22659;&#12539;&#38450;&#28797;&#29677;\99_temp\&#24066;&#24029;&#19968;&#26178;&#12501;&#12457;&#12523;&#12480;\&#23398;&#20250;&#12434;&#30446;&#25351;&#12375;&#12390;&#20877;&#25972;&#29702;\P3DPV_001_AE-d\&#32080;&#26524;&#25972;&#29702;&#65288;P3DPV_001_AE-d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NSVIMCPFIL001\&#23433;&#20840;&#25216;&#34899;&#31649;&#29702;&#23448;&#65288;&#12471;&#12499;&#12450;&#12450;&#12463;&#12471;&#12487;&#12531;&#12488;&#65289;\04%20&#29872;&#22659;&#12539;&#38450;&#28797;&#29677;\99_temp\&#24066;&#24029;&#19968;&#26178;&#12501;&#12457;&#12523;&#12480;\&#23398;&#20250;&#12434;&#30446;&#25351;&#12375;&#12390;&#20877;&#25972;&#29702;\P3DPV_001_AE-d\&#32080;&#26524;&#25972;&#29702;&#65288;P3DPV_001_AE-d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\\NSVIMCPFIL001\&#23433;&#20840;&#25216;&#34899;&#31649;&#29702;&#23448;&#65288;&#12471;&#12499;&#12450;&#12450;&#12463;&#12471;&#12487;&#12531;&#12488;&#65289;\04%20&#29872;&#22659;&#12539;&#38450;&#28797;&#29677;\99_temp\&#24066;&#24029;&#19968;&#26178;&#12501;&#12457;&#12523;&#12480;\&#23398;&#20250;&#12434;&#30446;&#25351;&#12375;&#12390;&#20877;&#25972;&#29702;\P3DPV_001_AE-d\&#32080;&#26524;&#25972;&#29702;&#65288;P3DPV_001_AE-d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\\NSVIMCPFIL001\&#23433;&#20840;&#25216;&#34899;&#31649;&#29702;&#23448;&#65288;&#12471;&#12499;&#12450;&#12450;&#12463;&#12471;&#12487;&#12531;&#12488;&#65289;\04%20&#29872;&#22659;&#12539;&#38450;&#28797;&#29677;\99_temp\&#24066;&#24029;&#19968;&#26178;&#12501;&#12457;&#12523;&#12480;\&#23398;&#20250;&#12434;&#30446;&#25351;&#12375;&#12390;&#20877;&#25972;&#29702;\P3DPV_001_AE-d\&#32080;&#26524;&#25972;&#29702;&#65288;P3DPV_001_AE-d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NSVIMCPFIL001\&#23433;&#20840;&#25216;&#34899;&#31649;&#29702;&#23448;&#65288;&#12471;&#12499;&#12450;&#12450;&#12463;&#12471;&#12487;&#12531;&#12488;&#65289;\04%20&#29872;&#22659;&#12539;&#38450;&#28797;&#29677;\99_temp\&#24066;&#24029;&#19968;&#26178;&#12501;&#12457;&#12523;&#12480;\&#23398;&#20250;&#12434;&#30446;&#25351;&#12375;&#12390;&#20877;&#25972;&#29702;\P3DPV_001_AE-d\&#32080;&#26524;&#25972;&#29702;&#65288;P3DPV_001_AE-d&#65289;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\\NSVIMCPFIL001\&#23433;&#20840;&#25216;&#34899;&#31649;&#29702;&#23448;&#65288;&#12471;&#12499;&#12450;&#12450;&#12463;&#12471;&#12487;&#12531;&#12488;&#65289;\04%20&#29872;&#22659;&#12539;&#38450;&#28797;&#29677;\99_temp\&#24066;&#24029;&#19968;&#26178;&#12501;&#12457;&#12523;&#12480;\&#23398;&#20250;&#12434;&#30446;&#25351;&#12375;&#12390;&#20877;&#25972;&#29702;\P3DPV_001_AE-d\&#32080;&#26524;&#25972;&#29702;&#65288;P3DPV_001_AE-d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'③ATMOS(ST修正)'!$L$19</c:f>
              <c:strCache>
                <c:ptCount val="1"/>
                <c:pt idx="0">
                  <c:v>Xe</c:v>
                </c:pt>
              </c:strCache>
            </c:strRef>
          </c:tx>
          <c:marker>
            <c:symbol val="none"/>
          </c:marker>
          <c:xVal>
            <c:numRef>
              <c:f>'③ATMOS(ST修正)'!$K$20:$K$146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General">
                  <c:v>118</c:v>
                </c:pt>
                <c:pt idx="124" formatCode="General">
                  <c:v>119</c:v>
                </c:pt>
                <c:pt idx="125" formatCode="0.00">
                  <c:v>119.66666666666667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'③ATMOS(ST修正)'!$L$20:$L$146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1.137379353233831E-5</c:v>
                </c:pt>
                <c:pt idx="3">
                  <c:v>2.8434483830845772E-5</c:v>
                </c:pt>
                <c:pt idx="4">
                  <c:v>4.5495174129353234E-5</c:v>
                </c:pt>
                <c:pt idx="5">
                  <c:v>6.2555864427860699E-5</c:v>
                </c:pt>
                <c:pt idx="6">
                  <c:v>7.9616554726368157E-5</c:v>
                </c:pt>
                <c:pt idx="7">
                  <c:v>9.6677245024875616E-5</c:v>
                </c:pt>
                <c:pt idx="8">
                  <c:v>1.1373793532338307E-4</c:v>
                </c:pt>
                <c:pt idx="9">
                  <c:v>1.3079862562189053E-4</c:v>
                </c:pt>
                <c:pt idx="10">
                  <c:v>1.4785931592039799E-4</c:v>
                </c:pt>
                <c:pt idx="11">
                  <c:v>1.6492000621890545E-4</c:v>
                </c:pt>
                <c:pt idx="12">
                  <c:v>1.8198069651741291E-4</c:v>
                </c:pt>
                <c:pt idx="13">
                  <c:v>1.9904138681592037E-4</c:v>
                </c:pt>
                <c:pt idx="14">
                  <c:v>2.1610207711442782E-4</c:v>
                </c:pt>
                <c:pt idx="15">
                  <c:v>2.3316276741293528E-4</c:v>
                </c:pt>
                <c:pt idx="16">
                  <c:v>2.5022345771144274E-4</c:v>
                </c:pt>
                <c:pt idx="17">
                  <c:v>2.6728414800995023E-4</c:v>
                </c:pt>
                <c:pt idx="18">
                  <c:v>2.8434483830845771E-4</c:v>
                </c:pt>
                <c:pt idx="19">
                  <c:v>3.014055286069652E-4</c:v>
                </c:pt>
                <c:pt idx="20">
                  <c:v>3.1846621890547268E-4</c:v>
                </c:pt>
                <c:pt idx="21">
                  <c:v>3.3552690920398017E-4</c:v>
                </c:pt>
                <c:pt idx="22">
                  <c:v>3.5258759950248766E-4</c:v>
                </c:pt>
                <c:pt idx="23">
                  <c:v>3.6964828980099514E-4</c:v>
                </c:pt>
                <c:pt idx="24">
                  <c:v>3.8670898009950263E-4</c:v>
                </c:pt>
                <c:pt idx="25">
                  <c:v>4.0376967039801011E-4</c:v>
                </c:pt>
                <c:pt idx="26">
                  <c:v>4.0945656716417922E-4</c:v>
                </c:pt>
                <c:pt idx="27">
                  <c:v>4.3104954394693217E-4</c:v>
                </c:pt>
                <c:pt idx="28">
                  <c:v>4.6343900912106155E-4</c:v>
                </c:pt>
                <c:pt idx="29">
                  <c:v>4.9582847429519093E-4</c:v>
                </c:pt>
                <c:pt idx="30">
                  <c:v>5.2821793946932025E-4</c:v>
                </c:pt>
                <c:pt idx="31">
                  <c:v>5.6060740464344957E-4</c:v>
                </c:pt>
                <c:pt idx="32">
                  <c:v>5.929968698175789E-4</c:v>
                </c:pt>
                <c:pt idx="33">
                  <c:v>6.2538633499170822E-4</c:v>
                </c:pt>
                <c:pt idx="34">
                  <c:v>6.5777580016583754E-4</c:v>
                </c:pt>
                <c:pt idx="35">
                  <c:v>6.9016526533996687E-4</c:v>
                </c:pt>
                <c:pt idx="36">
                  <c:v>7.2255473051409619E-4</c:v>
                </c:pt>
                <c:pt idx="37">
                  <c:v>7.5494419568822551E-4</c:v>
                </c:pt>
                <c:pt idx="38">
                  <c:v>7.8733366086235484E-4</c:v>
                </c:pt>
                <c:pt idx="39">
                  <c:v>8.1972312603648416E-4</c:v>
                </c:pt>
                <c:pt idx="40">
                  <c:v>8.5211259121061348E-4</c:v>
                </c:pt>
                <c:pt idx="41">
                  <c:v>8.845020563847428E-4</c:v>
                </c:pt>
                <c:pt idx="42">
                  <c:v>9.1689152155887213E-4</c:v>
                </c:pt>
                <c:pt idx="43">
                  <c:v>9.4928098673300145E-4</c:v>
                </c:pt>
                <c:pt idx="44">
                  <c:v>9.8167045190713088E-4</c:v>
                </c:pt>
                <c:pt idx="45">
                  <c:v>1.0140599170812602E-3</c:v>
                </c:pt>
                <c:pt idx="46">
                  <c:v>1.0464493822553895E-3</c:v>
                </c:pt>
                <c:pt idx="47">
                  <c:v>1.0788388474295189E-3</c:v>
                </c:pt>
                <c:pt idx="48">
                  <c:v>1.1112283126036482E-3</c:v>
                </c:pt>
                <c:pt idx="49">
                  <c:v>1.1436177777777775E-3</c:v>
                </c:pt>
                <c:pt idx="50">
                  <c:v>1.1760072429519068E-3</c:v>
                </c:pt>
                <c:pt idx="51">
                  <c:v>1.1868037313432834E-3</c:v>
                </c:pt>
                <c:pt idx="52">
                  <c:v>1.1868037313432834E-3</c:v>
                </c:pt>
                <c:pt idx="53">
                  <c:v>1.1868037313432834E-3</c:v>
                </c:pt>
                <c:pt idx="54">
                  <c:v>1.1868037313432834E-3</c:v>
                </c:pt>
                <c:pt idx="55">
                  <c:v>1.1868037313432834E-3</c:v>
                </c:pt>
                <c:pt idx="56">
                  <c:v>1.1868037313432834E-3</c:v>
                </c:pt>
                <c:pt idx="57">
                  <c:v>1.1868037313432834E-3</c:v>
                </c:pt>
                <c:pt idx="58">
                  <c:v>1.1868037313432834E-3</c:v>
                </c:pt>
                <c:pt idx="59">
                  <c:v>1.1868037313432834E-3</c:v>
                </c:pt>
                <c:pt idx="60">
                  <c:v>1.1868037313432834E-3</c:v>
                </c:pt>
                <c:pt idx="61">
                  <c:v>1.1868037313432834E-3</c:v>
                </c:pt>
                <c:pt idx="62">
                  <c:v>1.1868037313432834E-3</c:v>
                </c:pt>
                <c:pt idx="63">
                  <c:v>1.1868037313432834E-3</c:v>
                </c:pt>
                <c:pt idx="64">
                  <c:v>1.1868037313432834E-3</c:v>
                </c:pt>
                <c:pt idx="65">
                  <c:v>1.1868037313432834E-3</c:v>
                </c:pt>
                <c:pt idx="66">
                  <c:v>1.1868037313432834E-3</c:v>
                </c:pt>
                <c:pt idx="67">
                  <c:v>1.1868037313432834E-3</c:v>
                </c:pt>
                <c:pt idx="68">
                  <c:v>1.1868037313432834E-3</c:v>
                </c:pt>
                <c:pt idx="69">
                  <c:v>1.1868037313432834E-3</c:v>
                </c:pt>
                <c:pt idx="70">
                  <c:v>1.1868037313432834E-3</c:v>
                </c:pt>
                <c:pt idx="71">
                  <c:v>1.1868037313432834E-3</c:v>
                </c:pt>
                <c:pt idx="72">
                  <c:v>1.1868037313432834E-3</c:v>
                </c:pt>
                <c:pt idx="73">
                  <c:v>1.1868037313432834E-3</c:v>
                </c:pt>
                <c:pt idx="74">
                  <c:v>1.1868037313432834E-3</c:v>
                </c:pt>
                <c:pt idx="75">
                  <c:v>1.1868037313432834E-3</c:v>
                </c:pt>
                <c:pt idx="76">
                  <c:v>9.7745162526183642E-3</c:v>
                </c:pt>
                <c:pt idx="77">
                  <c:v>3.553765381644397E-2</c:v>
                </c:pt>
                <c:pt idx="78">
                  <c:v>6.1300791380269573E-2</c:v>
                </c:pt>
                <c:pt idx="79">
                  <c:v>8.7063928944095176E-2</c:v>
                </c:pt>
                <c:pt idx="80">
                  <c:v>0.11282706650792078</c:v>
                </c:pt>
                <c:pt idx="81">
                  <c:v>0.13859020407174638</c:v>
                </c:pt>
                <c:pt idx="82">
                  <c:v>0.164353341635572</c:v>
                </c:pt>
                <c:pt idx="83">
                  <c:v>0.19011647919939761</c:v>
                </c:pt>
                <c:pt idx="84">
                  <c:v>0.21587961676322323</c:v>
                </c:pt>
                <c:pt idx="85">
                  <c:v>0.24164275432704885</c:v>
                </c:pt>
                <c:pt idx="86">
                  <c:v>0.26740589189087444</c:v>
                </c:pt>
                <c:pt idx="87">
                  <c:v>0.29316902945470003</c:v>
                </c:pt>
                <c:pt idx="88">
                  <c:v>0.31893216701852561</c:v>
                </c:pt>
                <c:pt idx="89">
                  <c:v>0.3446953045823512</c:v>
                </c:pt>
                <c:pt idx="90">
                  <c:v>0.37045844214617679</c:v>
                </c:pt>
                <c:pt idx="91">
                  <c:v>0.39622157971000238</c:v>
                </c:pt>
                <c:pt idx="92">
                  <c:v>0.42198471727382797</c:v>
                </c:pt>
                <c:pt idx="93">
                  <c:v>0.44774785483765356</c:v>
                </c:pt>
                <c:pt idx="94">
                  <c:v>0.47351099240147915</c:v>
                </c:pt>
                <c:pt idx="95">
                  <c:v>0.49927412996530474</c:v>
                </c:pt>
                <c:pt idx="96">
                  <c:v>0.52503726752913038</c:v>
                </c:pt>
                <c:pt idx="97">
                  <c:v>0.55080040509295602</c:v>
                </c:pt>
                <c:pt idx="98">
                  <c:v>0.57656354265678167</c:v>
                </c:pt>
                <c:pt idx="99">
                  <c:v>0.60232668022060731</c:v>
                </c:pt>
                <c:pt idx="100">
                  <c:v>0.61950210526315785</c:v>
                </c:pt>
                <c:pt idx="101">
                  <c:v>0.62219527046783618</c:v>
                </c:pt>
                <c:pt idx="102">
                  <c:v>0.63027476608187127</c:v>
                </c:pt>
                <c:pt idx="103">
                  <c:v>0.63835426169590637</c:v>
                </c:pt>
                <c:pt idx="104">
                  <c:v>0.64643375730994146</c:v>
                </c:pt>
                <c:pt idx="105">
                  <c:v>0.65451325292397655</c:v>
                </c:pt>
                <c:pt idx="106">
                  <c:v>0.66259274853801164</c:v>
                </c:pt>
                <c:pt idx="107">
                  <c:v>0.67067224415204674</c:v>
                </c:pt>
                <c:pt idx="108">
                  <c:v>0.67875173976608183</c:v>
                </c:pt>
                <c:pt idx="109">
                  <c:v>0.68683123538011692</c:v>
                </c:pt>
                <c:pt idx="110">
                  <c:v>0.69491073099415201</c:v>
                </c:pt>
                <c:pt idx="111">
                  <c:v>0.70299022660818711</c:v>
                </c:pt>
                <c:pt idx="112">
                  <c:v>0.7110697222222222</c:v>
                </c:pt>
                <c:pt idx="113">
                  <c:v>0.71914921783625729</c:v>
                </c:pt>
                <c:pt idx="114">
                  <c:v>0.72722871345029239</c:v>
                </c:pt>
                <c:pt idx="115">
                  <c:v>0.73530820906432748</c:v>
                </c:pt>
                <c:pt idx="116">
                  <c:v>0.74338770467836257</c:v>
                </c:pt>
                <c:pt idx="117">
                  <c:v>0.75146720029239766</c:v>
                </c:pt>
                <c:pt idx="118">
                  <c:v>0.75954669590643276</c:v>
                </c:pt>
                <c:pt idx="119">
                  <c:v>0.76762619152046785</c:v>
                </c:pt>
                <c:pt idx="120">
                  <c:v>0.77570568713450294</c:v>
                </c:pt>
                <c:pt idx="121">
                  <c:v>0.78378518274853803</c:v>
                </c:pt>
                <c:pt idx="122">
                  <c:v>0.79186467836257313</c:v>
                </c:pt>
                <c:pt idx="123">
                  <c:v>0.79994417397660822</c:v>
                </c:pt>
                <c:pt idx="124">
                  <c:v>0.80802366959064331</c:v>
                </c:pt>
                <c:pt idx="125">
                  <c:v>0.81341000000000008</c:v>
                </c:pt>
                <c:pt idx="126">
                  <c:v>0.81341000000000008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D9E-459E-BF34-FC7FBA7058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4797264"/>
        <c:axId val="434798048"/>
      </c:scatterChart>
      <c:valAx>
        <c:axId val="434797264"/>
        <c:scaling>
          <c:orientation val="minMax"/>
          <c:max val="120"/>
          <c:min val="0"/>
        </c:scaling>
        <c:delete val="1"/>
        <c:axPos val="b"/>
        <c:title>
          <c:tx>
            <c:rich>
              <a:bodyPr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crossAx val="434798048"/>
        <c:crossesAt val="1.0000000000000006E-10"/>
        <c:crossBetween val="midCat"/>
        <c:majorUnit val="20"/>
      </c:valAx>
      <c:valAx>
        <c:axId val="434798048"/>
        <c:scaling>
          <c:logBase val="10"/>
          <c:orientation val="minMax"/>
          <c:min val="1.0000000000000004E-5"/>
        </c:scaling>
        <c:delete val="1"/>
        <c:axPos val="l"/>
        <c:title>
          <c:tx>
            <c:rich>
              <a:bodyPr rot="-5400000" vert="horz"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Cumulative release rate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0E+00" sourceLinked="0"/>
        <c:majorTickMark val="in"/>
        <c:minorTickMark val="none"/>
        <c:tickLblPos val="nextTo"/>
        <c:crossAx val="434797264"/>
        <c:crosses val="autoZero"/>
        <c:crossBetween val="midCat"/>
      </c:valAx>
      <c:spPr>
        <a:solidFill>
          <a:srgbClr val="FFFFFF"/>
        </a:solidFill>
        <a:ln w="19050">
          <a:solidFill>
            <a:srgbClr val="000000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'避難開始時間(5h)'!$O$3</c:f>
              <c:strCache>
                <c:ptCount val="1"/>
                <c:pt idx="0">
                  <c:v>ALARM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'避難開始時間(5h)'!$O$4:$O$123</c:f>
              <c:numCache>
                <c:formatCode>0.00.E+00</c:formatCode>
                <c:ptCount val="1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122.66666666666667</c:v>
                </c:pt>
                <c:pt idx="4">
                  <c:v>122.66666666666667</c:v>
                </c:pt>
                <c:pt idx="5">
                  <c:v>122.66666666666667</c:v>
                </c:pt>
                <c:pt idx="6">
                  <c:v>122.66666666666667</c:v>
                </c:pt>
                <c:pt idx="7">
                  <c:v>122.66666666666667</c:v>
                </c:pt>
                <c:pt idx="8">
                  <c:v>122.66666666666667</c:v>
                </c:pt>
                <c:pt idx="9">
                  <c:v>122.66666666666667</c:v>
                </c:pt>
                <c:pt idx="10">
                  <c:v>122.66666666666667</c:v>
                </c:pt>
                <c:pt idx="11">
                  <c:v>122.66666666666667</c:v>
                </c:pt>
                <c:pt idx="12">
                  <c:v>122.66666666666667</c:v>
                </c:pt>
                <c:pt idx="13">
                  <c:v>122.66666666666667</c:v>
                </c:pt>
                <c:pt idx="14">
                  <c:v>122.66666666666667</c:v>
                </c:pt>
                <c:pt idx="15">
                  <c:v>122.66666666666667</c:v>
                </c:pt>
                <c:pt idx="16">
                  <c:v>122.66666666666667</c:v>
                </c:pt>
                <c:pt idx="17">
                  <c:v>122.66666666666667</c:v>
                </c:pt>
                <c:pt idx="18">
                  <c:v>122.66666666666667</c:v>
                </c:pt>
                <c:pt idx="19">
                  <c:v>122.66666666666667</c:v>
                </c:pt>
                <c:pt idx="20">
                  <c:v>122.66666666666667</c:v>
                </c:pt>
                <c:pt idx="21">
                  <c:v>122.66666666666667</c:v>
                </c:pt>
                <c:pt idx="22">
                  <c:v>122.66666666666667</c:v>
                </c:pt>
                <c:pt idx="23">
                  <c:v>122.66666666666667</c:v>
                </c:pt>
                <c:pt idx="24">
                  <c:v>122.66666666666667</c:v>
                </c:pt>
                <c:pt idx="25">
                  <c:v>122.66666666666667</c:v>
                </c:pt>
                <c:pt idx="26">
                  <c:v>122.66666666666667</c:v>
                </c:pt>
                <c:pt idx="27">
                  <c:v>122.66666666666667</c:v>
                </c:pt>
                <c:pt idx="28">
                  <c:v>122.66666666666667</c:v>
                </c:pt>
                <c:pt idx="29">
                  <c:v>122.66666666666667</c:v>
                </c:pt>
                <c:pt idx="30">
                  <c:v>122.66666666666667</c:v>
                </c:pt>
                <c:pt idx="31">
                  <c:v>122.66666666666667</c:v>
                </c:pt>
                <c:pt idx="32">
                  <c:v>122.66666666666667</c:v>
                </c:pt>
                <c:pt idx="33">
                  <c:v>122.66666666666667</c:v>
                </c:pt>
                <c:pt idx="34">
                  <c:v>122.66666666666667</c:v>
                </c:pt>
                <c:pt idx="35">
                  <c:v>122.66666666666667</c:v>
                </c:pt>
                <c:pt idx="36">
                  <c:v>122.66666666666667</c:v>
                </c:pt>
                <c:pt idx="37">
                  <c:v>122.66666666666667</c:v>
                </c:pt>
                <c:pt idx="38">
                  <c:v>122.66666666666667</c:v>
                </c:pt>
                <c:pt idx="39">
                  <c:v>122.66666666666667</c:v>
                </c:pt>
                <c:pt idx="40">
                  <c:v>122.66666666666667</c:v>
                </c:pt>
                <c:pt idx="41">
                  <c:v>122.66666666666667</c:v>
                </c:pt>
                <c:pt idx="42">
                  <c:v>122.66666666666667</c:v>
                </c:pt>
                <c:pt idx="43">
                  <c:v>122.66666666666667</c:v>
                </c:pt>
                <c:pt idx="44">
                  <c:v>122.66666666666667</c:v>
                </c:pt>
                <c:pt idx="45">
                  <c:v>122.66666666666667</c:v>
                </c:pt>
                <c:pt idx="46">
                  <c:v>122.66666666666667</c:v>
                </c:pt>
                <c:pt idx="47">
                  <c:v>122.66666666666667</c:v>
                </c:pt>
                <c:pt idx="48">
                  <c:v>122.66666666666667</c:v>
                </c:pt>
                <c:pt idx="49">
                  <c:v>122.66666666666667</c:v>
                </c:pt>
                <c:pt idx="50">
                  <c:v>122.66666666666667</c:v>
                </c:pt>
                <c:pt idx="51">
                  <c:v>122.66666666666667</c:v>
                </c:pt>
                <c:pt idx="52">
                  <c:v>122.66666666666667</c:v>
                </c:pt>
                <c:pt idx="53">
                  <c:v>122.66666666666667</c:v>
                </c:pt>
                <c:pt idx="54">
                  <c:v>122.66666666666667</c:v>
                </c:pt>
                <c:pt idx="55">
                  <c:v>122.66666666666667</c:v>
                </c:pt>
                <c:pt idx="56">
                  <c:v>122.66666666666667</c:v>
                </c:pt>
                <c:pt idx="57">
                  <c:v>122.66666666666667</c:v>
                </c:pt>
                <c:pt idx="58">
                  <c:v>122.66666666666667</c:v>
                </c:pt>
                <c:pt idx="59">
                  <c:v>122.66666666666667</c:v>
                </c:pt>
                <c:pt idx="60">
                  <c:v>122.66666666666667</c:v>
                </c:pt>
                <c:pt idx="61">
                  <c:v>122.66666666666667</c:v>
                </c:pt>
                <c:pt idx="62">
                  <c:v>122.66666666666667</c:v>
                </c:pt>
                <c:pt idx="63">
                  <c:v>122.66666666666667</c:v>
                </c:pt>
                <c:pt idx="64">
                  <c:v>122.66666666666667</c:v>
                </c:pt>
                <c:pt idx="65">
                  <c:v>122.66666666666667</c:v>
                </c:pt>
                <c:pt idx="66">
                  <c:v>122.66666666666667</c:v>
                </c:pt>
                <c:pt idx="67">
                  <c:v>122.66666666666667</c:v>
                </c:pt>
                <c:pt idx="68">
                  <c:v>122.66666666666667</c:v>
                </c:pt>
                <c:pt idx="69">
                  <c:v>122.66666666666667</c:v>
                </c:pt>
                <c:pt idx="70">
                  <c:v>122.66666666666667</c:v>
                </c:pt>
                <c:pt idx="71">
                  <c:v>122.66666666666667</c:v>
                </c:pt>
                <c:pt idx="72">
                  <c:v>122.66666666666667</c:v>
                </c:pt>
                <c:pt idx="73">
                  <c:v>122.66666666666667</c:v>
                </c:pt>
                <c:pt idx="74">
                  <c:v>122.66666666666667</c:v>
                </c:pt>
                <c:pt idx="75">
                  <c:v>122.66666666666667</c:v>
                </c:pt>
                <c:pt idx="76">
                  <c:v>122.66666666666667</c:v>
                </c:pt>
                <c:pt idx="77">
                  <c:v>122.66666666666667</c:v>
                </c:pt>
                <c:pt idx="78">
                  <c:v>122.66666666666667</c:v>
                </c:pt>
                <c:pt idx="79">
                  <c:v>122.66666666666667</c:v>
                </c:pt>
                <c:pt idx="80">
                  <c:v>122.66666666666667</c:v>
                </c:pt>
                <c:pt idx="81">
                  <c:v>122.66666666666667</c:v>
                </c:pt>
                <c:pt idx="82">
                  <c:v>122.66666666666667</c:v>
                </c:pt>
                <c:pt idx="83">
                  <c:v>122.66666666666667</c:v>
                </c:pt>
                <c:pt idx="84">
                  <c:v>122.66666666666667</c:v>
                </c:pt>
                <c:pt idx="85">
                  <c:v>122.66666666666667</c:v>
                </c:pt>
                <c:pt idx="86">
                  <c:v>122.66666666666667</c:v>
                </c:pt>
                <c:pt idx="87">
                  <c:v>122.66666666666667</c:v>
                </c:pt>
                <c:pt idx="88">
                  <c:v>122.66666666666667</c:v>
                </c:pt>
                <c:pt idx="89">
                  <c:v>122.66666666666667</c:v>
                </c:pt>
                <c:pt idx="90">
                  <c:v>122.66666666666667</c:v>
                </c:pt>
                <c:pt idx="91">
                  <c:v>122.66666666666667</c:v>
                </c:pt>
                <c:pt idx="92">
                  <c:v>122.66666666666667</c:v>
                </c:pt>
                <c:pt idx="93">
                  <c:v>122.66666666666667</c:v>
                </c:pt>
                <c:pt idx="94">
                  <c:v>122.66666666666667</c:v>
                </c:pt>
                <c:pt idx="95">
                  <c:v>122.66666666666667</c:v>
                </c:pt>
                <c:pt idx="96">
                  <c:v>122.66666666666667</c:v>
                </c:pt>
                <c:pt idx="97">
                  <c:v>122.66666666666667</c:v>
                </c:pt>
                <c:pt idx="98">
                  <c:v>122.66666666666667</c:v>
                </c:pt>
                <c:pt idx="99">
                  <c:v>122.66666666666667</c:v>
                </c:pt>
                <c:pt idx="100">
                  <c:v>122.66666666666667</c:v>
                </c:pt>
                <c:pt idx="101">
                  <c:v>122.66666666666667</c:v>
                </c:pt>
                <c:pt idx="102">
                  <c:v>122.66666666666667</c:v>
                </c:pt>
                <c:pt idx="103">
                  <c:v>122.66666666666667</c:v>
                </c:pt>
                <c:pt idx="104">
                  <c:v>122.66666666666667</c:v>
                </c:pt>
                <c:pt idx="105">
                  <c:v>122.66666666666667</c:v>
                </c:pt>
                <c:pt idx="106">
                  <c:v>122.66666666666667</c:v>
                </c:pt>
                <c:pt idx="107">
                  <c:v>122.66666666666667</c:v>
                </c:pt>
                <c:pt idx="108">
                  <c:v>122.66666666666667</c:v>
                </c:pt>
                <c:pt idx="109">
                  <c:v>122.66666666666667</c:v>
                </c:pt>
                <c:pt idx="110">
                  <c:v>122.66666666666667</c:v>
                </c:pt>
                <c:pt idx="111">
                  <c:v>122.66666666666667</c:v>
                </c:pt>
                <c:pt idx="112">
                  <c:v>122.66666666666667</c:v>
                </c:pt>
                <c:pt idx="113">
                  <c:v>122.66666666666667</c:v>
                </c:pt>
                <c:pt idx="114">
                  <c:v>122.66666666666667</c:v>
                </c:pt>
                <c:pt idx="115">
                  <c:v>122.66666666666667</c:v>
                </c:pt>
                <c:pt idx="116">
                  <c:v>122.66666666666667</c:v>
                </c:pt>
                <c:pt idx="117">
                  <c:v>122.66666666666667</c:v>
                </c:pt>
                <c:pt idx="118">
                  <c:v>122.66666666666667</c:v>
                </c:pt>
                <c:pt idx="119" formatCode="General">
                  <c:v>176</c:v>
                </c:pt>
              </c:numCache>
            </c:numRef>
          </c:xVal>
          <c:yVal>
            <c:numRef>
              <c:f>'避難開始時間(5h)'!$H$4:$H$123</c:f>
              <c:numCache>
                <c:formatCode>0.000</c:formatCode>
                <c:ptCount val="120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  <c:pt idx="119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6A5-4D6E-AFED-89788CEDC428}"/>
            </c:ext>
          </c:extLst>
        </c:ser>
        <c:ser>
          <c:idx val="1"/>
          <c:order val="1"/>
          <c:tx>
            <c:strRef>
              <c:f>'避難開始時間(5h)'!$L$1</c:f>
              <c:strCache>
                <c:ptCount val="1"/>
                <c:pt idx="0">
                  <c:v>10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'避難開始時間(5h)'!$L$4:$L$122</c:f>
              <c:numCache>
                <c:formatCode>0.00.E+00</c:formatCode>
                <c:ptCount val="119"/>
                <c:pt idx="0">
                  <c:v>77.027777777777771</c:v>
                </c:pt>
                <c:pt idx="1">
                  <c:v>77.187750000000008</c:v>
                </c:pt>
                <c:pt idx="2">
                  <c:v>77.208833333333331</c:v>
                </c:pt>
                <c:pt idx="3">
                  <c:v>77.25</c:v>
                </c:pt>
                <c:pt idx="4">
                  <c:v>77.277777777777771</c:v>
                </c:pt>
                <c:pt idx="5">
                  <c:v>77.277777777777771</c:v>
                </c:pt>
                <c:pt idx="6">
                  <c:v>77.305555555555557</c:v>
                </c:pt>
                <c:pt idx="7">
                  <c:v>77.305555555555557</c:v>
                </c:pt>
                <c:pt idx="8">
                  <c:v>77.333333333333329</c:v>
                </c:pt>
                <c:pt idx="9">
                  <c:v>77.333333333333329</c:v>
                </c:pt>
                <c:pt idx="10">
                  <c:v>77.361111111111114</c:v>
                </c:pt>
                <c:pt idx="11">
                  <c:v>77.361111111111114</c:v>
                </c:pt>
                <c:pt idx="12">
                  <c:v>77.388888888888886</c:v>
                </c:pt>
                <c:pt idx="13">
                  <c:v>77.388888888888886</c:v>
                </c:pt>
                <c:pt idx="14">
                  <c:v>77.416666666666671</c:v>
                </c:pt>
                <c:pt idx="15">
                  <c:v>77.416666666666671</c:v>
                </c:pt>
                <c:pt idx="16">
                  <c:v>77.444444444444443</c:v>
                </c:pt>
                <c:pt idx="17">
                  <c:v>77.444444444444443</c:v>
                </c:pt>
                <c:pt idx="18">
                  <c:v>77.472222222222229</c:v>
                </c:pt>
                <c:pt idx="19">
                  <c:v>77.5</c:v>
                </c:pt>
                <c:pt idx="20">
                  <c:v>77.5</c:v>
                </c:pt>
                <c:pt idx="21">
                  <c:v>77.583333333333329</c:v>
                </c:pt>
                <c:pt idx="22">
                  <c:v>77.666666666666671</c:v>
                </c:pt>
                <c:pt idx="23">
                  <c:v>77.777777777777771</c:v>
                </c:pt>
                <c:pt idx="24">
                  <c:v>77.888888888888886</c:v>
                </c:pt>
                <c:pt idx="25">
                  <c:v>78.027777777777771</c:v>
                </c:pt>
                <c:pt idx="26">
                  <c:v>78.194444444444443</c:v>
                </c:pt>
                <c:pt idx="27">
                  <c:v>78.388888888888886</c:v>
                </c:pt>
                <c:pt idx="28">
                  <c:v>78.638888888888886</c:v>
                </c:pt>
                <c:pt idx="29">
                  <c:v>78.902500000000003</c:v>
                </c:pt>
                <c:pt idx="30">
                  <c:v>79.361111111111114</c:v>
                </c:pt>
                <c:pt idx="31">
                  <c:v>80.148333333333326</c:v>
                </c:pt>
                <c:pt idx="32">
                  <c:v>83.784999999999997</c:v>
                </c:pt>
                <c:pt idx="33">
                  <c:v>87.611111111111114</c:v>
                </c:pt>
                <c:pt idx="34">
                  <c:v>91.79</c:v>
                </c:pt>
                <c:pt idx="35">
                  <c:v>94.250833333333333</c:v>
                </c:pt>
                <c:pt idx="36">
                  <c:v>96.944444444444443</c:v>
                </c:pt>
                <c:pt idx="37">
                  <c:v>99.305555555555557</c:v>
                </c:pt>
                <c:pt idx="38">
                  <c:v>101.11111111111111</c:v>
                </c:pt>
                <c:pt idx="39">
                  <c:v>101.30555555555556</c:v>
                </c:pt>
                <c:pt idx="40">
                  <c:v>101.38888888888889</c:v>
                </c:pt>
                <c:pt idx="41">
                  <c:v>101.47222222222223</c:v>
                </c:pt>
                <c:pt idx="42">
                  <c:v>101.55555555555556</c:v>
                </c:pt>
                <c:pt idx="43">
                  <c:v>101.63888888888889</c:v>
                </c:pt>
                <c:pt idx="44">
                  <c:v>101.72222222222223</c:v>
                </c:pt>
                <c:pt idx="45">
                  <c:v>101.83333333333333</c:v>
                </c:pt>
                <c:pt idx="46">
                  <c:v>101.91666666666667</c:v>
                </c:pt>
                <c:pt idx="47">
                  <c:v>102.02777777777777</c:v>
                </c:pt>
                <c:pt idx="48">
                  <c:v>102.13888888888889</c:v>
                </c:pt>
                <c:pt idx="49">
                  <c:v>102.33333333333333</c:v>
                </c:pt>
                <c:pt idx="50">
                  <c:v>102.47222222222223</c:v>
                </c:pt>
                <c:pt idx="51">
                  <c:v>102.63888888888889</c:v>
                </c:pt>
                <c:pt idx="52">
                  <c:v>102.80555555555556</c:v>
                </c:pt>
                <c:pt idx="53">
                  <c:v>103.05555555555556</c:v>
                </c:pt>
                <c:pt idx="54">
                  <c:v>103.38888888888889</c:v>
                </c:pt>
                <c:pt idx="55">
                  <c:v>103.66666666666667</c:v>
                </c:pt>
                <c:pt idx="56">
                  <c:v>104.08333333333333</c:v>
                </c:pt>
                <c:pt idx="57">
                  <c:v>104.52777777777777</c:v>
                </c:pt>
                <c:pt idx="58">
                  <c:v>104.94444444444444</c:v>
                </c:pt>
                <c:pt idx="59">
                  <c:v>105.30555555555556</c:v>
                </c:pt>
                <c:pt idx="60">
                  <c:v>105.61111111111111</c:v>
                </c:pt>
                <c:pt idx="61">
                  <c:v>105.97222222222223</c:v>
                </c:pt>
                <c:pt idx="62">
                  <c:v>106.41555555555556</c:v>
                </c:pt>
                <c:pt idx="63">
                  <c:v>106.94444444444444</c:v>
                </c:pt>
                <c:pt idx="64">
                  <c:v>107.55555555555556</c:v>
                </c:pt>
                <c:pt idx="65">
                  <c:v>108.13888888888889</c:v>
                </c:pt>
                <c:pt idx="66">
                  <c:v>108.86111111111111</c:v>
                </c:pt>
                <c:pt idx="67">
                  <c:v>109.83333333333333</c:v>
                </c:pt>
                <c:pt idx="68">
                  <c:v>111.05555555555556</c:v>
                </c:pt>
                <c:pt idx="69">
                  <c:v>112.38888888888889</c:v>
                </c:pt>
                <c:pt idx="70">
                  <c:v>113.54666666666667</c:v>
                </c:pt>
                <c:pt idx="71">
                  <c:v>115.05555555555556</c:v>
                </c:pt>
                <c:pt idx="72">
                  <c:v>116.91277777777779</c:v>
                </c:pt>
                <c:pt idx="73">
                  <c:v>119.41388888888892</c:v>
                </c:pt>
                <c:pt idx="74">
                  <c:v>122.41777777777781</c:v>
                </c:pt>
                <c:pt idx="75">
                  <c:v>240.19444444444446</c:v>
                </c:pt>
                <c:pt idx="76">
                  <c:v>240.33333333333334</c:v>
                </c:pt>
                <c:pt idx="77">
                  <c:v>240.44444444444446</c:v>
                </c:pt>
                <c:pt idx="78">
                  <c:v>240.52777777777777</c:v>
                </c:pt>
                <c:pt idx="79">
                  <c:v>240.63888888888889</c:v>
                </c:pt>
                <c:pt idx="80">
                  <c:v>240.69444444444446</c:v>
                </c:pt>
                <c:pt idx="81">
                  <c:v>240.75</c:v>
                </c:pt>
                <c:pt idx="82">
                  <c:v>240.83333333333334</c:v>
                </c:pt>
                <c:pt idx="83">
                  <c:v>240.88888888888889</c:v>
                </c:pt>
                <c:pt idx="84">
                  <c:v>240.97222222222223</c:v>
                </c:pt>
                <c:pt idx="85">
                  <c:v>241.02777777777777</c:v>
                </c:pt>
                <c:pt idx="86">
                  <c:v>241.08333333333334</c:v>
                </c:pt>
                <c:pt idx="87">
                  <c:v>241.13888888888889</c:v>
                </c:pt>
                <c:pt idx="88">
                  <c:v>241.19444444444446</c:v>
                </c:pt>
                <c:pt idx="89">
                  <c:v>241.25</c:v>
                </c:pt>
                <c:pt idx="90">
                  <c:v>241.33333333333334</c:v>
                </c:pt>
                <c:pt idx="91">
                  <c:v>241.38888888888889</c:v>
                </c:pt>
                <c:pt idx="92">
                  <c:v>241.44444444444446</c:v>
                </c:pt>
                <c:pt idx="93">
                  <c:v>241.5</c:v>
                </c:pt>
                <c:pt idx="94">
                  <c:v>241.58333333333334</c:v>
                </c:pt>
                <c:pt idx="95">
                  <c:v>241.63888888888889</c:v>
                </c:pt>
                <c:pt idx="96">
                  <c:v>241.72222222222223</c:v>
                </c:pt>
                <c:pt idx="97">
                  <c:v>241.83333333333334</c:v>
                </c:pt>
                <c:pt idx="98">
                  <c:v>241.91666666666666</c:v>
                </c:pt>
                <c:pt idx="99">
                  <c:v>242.02777777777777</c:v>
                </c:pt>
                <c:pt idx="100">
                  <c:v>242.16666666666666</c:v>
                </c:pt>
                <c:pt idx="101">
                  <c:v>242.30555555555554</c:v>
                </c:pt>
                <c:pt idx="102">
                  <c:v>242.47222222222223</c:v>
                </c:pt>
                <c:pt idx="103">
                  <c:v>242.66666666666666</c:v>
                </c:pt>
                <c:pt idx="104">
                  <c:v>242.91666666666666</c:v>
                </c:pt>
                <c:pt idx="105">
                  <c:v>243.48138888888889</c:v>
                </c:pt>
                <c:pt idx="106">
                  <c:v>245.91666666666666</c:v>
                </c:pt>
                <c:pt idx="107">
                  <c:v>253.18083333333334</c:v>
                </c:pt>
                <c:pt idx="108">
                  <c:v>261.02777777777777</c:v>
                </c:pt>
                <c:pt idx="109">
                  <c:v>264.61111111111109</c:v>
                </c:pt>
                <c:pt idx="110">
                  <c:v>264.83333333333331</c:v>
                </c:pt>
                <c:pt idx="111">
                  <c:v>265.05555555555554</c:v>
                </c:pt>
                <c:pt idx="112">
                  <c:v>265.22222222222223</c:v>
                </c:pt>
                <c:pt idx="113">
                  <c:v>265.41666666666669</c:v>
                </c:pt>
                <c:pt idx="114">
                  <c:v>265.63888888888891</c:v>
                </c:pt>
                <c:pt idx="115">
                  <c:v>265.94444444444446</c:v>
                </c:pt>
                <c:pt idx="116">
                  <c:v>266.52277777777778</c:v>
                </c:pt>
                <c:pt idx="117">
                  <c:v>268.09472222222223</c:v>
                </c:pt>
                <c:pt idx="118">
                  <c:v>284.16666666666669</c:v>
                </c:pt>
              </c:numCache>
            </c:numRef>
          </c:xVal>
          <c:yVal>
            <c:numRef>
              <c:f>'避難開始時間(5h)'!$H$4:$H$122</c:f>
              <c:numCache>
                <c:formatCode>0.000</c:formatCode>
                <c:ptCount val="119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6A5-4D6E-AFED-89788CEDC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7111456"/>
        <c:axId val="517094600"/>
      </c:scatterChart>
      <c:valAx>
        <c:axId val="517111456"/>
        <c:scaling>
          <c:orientation val="minMax"/>
          <c:max val="168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r>
                  <a:rPr 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[h]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517094600"/>
        <c:crosses val="autoZero"/>
        <c:crossBetween val="midCat"/>
        <c:majorUnit val="24"/>
      </c:valAx>
      <c:valAx>
        <c:axId val="517094600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CDF of evacuation start time [-]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#,##0.0_);[Red]\(#,##0.0\)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517111456"/>
        <c:crosses val="autoZero"/>
        <c:crossBetween val="midCat"/>
        <c:majorUnit val="0.1"/>
      </c:valAx>
      <c:spPr>
        <a:solidFill>
          <a:schemeClr val="bg1"/>
        </a:solidFill>
        <a:ln w="19050"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'避難開始時間(5h)'!$O$3</c:f>
              <c:strCache>
                <c:ptCount val="1"/>
                <c:pt idx="0">
                  <c:v>ALARM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'避難開始時間(5h)'!$O$4:$O$123</c:f>
              <c:numCache>
                <c:formatCode>0.00.E+00</c:formatCode>
                <c:ptCount val="1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122.66666666666667</c:v>
                </c:pt>
                <c:pt idx="4">
                  <c:v>122.66666666666667</c:v>
                </c:pt>
                <c:pt idx="5">
                  <c:v>122.66666666666667</c:v>
                </c:pt>
                <c:pt idx="6">
                  <c:v>122.66666666666667</c:v>
                </c:pt>
                <c:pt idx="7">
                  <c:v>122.66666666666667</c:v>
                </c:pt>
                <c:pt idx="8">
                  <c:v>122.66666666666667</c:v>
                </c:pt>
                <c:pt idx="9">
                  <c:v>122.66666666666667</c:v>
                </c:pt>
                <c:pt idx="10">
                  <c:v>122.66666666666667</c:v>
                </c:pt>
                <c:pt idx="11">
                  <c:v>122.66666666666667</c:v>
                </c:pt>
                <c:pt idx="12">
                  <c:v>122.66666666666667</c:v>
                </c:pt>
                <c:pt idx="13">
                  <c:v>122.66666666666667</c:v>
                </c:pt>
                <c:pt idx="14">
                  <c:v>122.66666666666667</c:v>
                </c:pt>
                <c:pt idx="15">
                  <c:v>122.66666666666667</c:v>
                </c:pt>
                <c:pt idx="16">
                  <c:v>122.66666666666667</c:v>
                </c:pt>
                <c:pt idx="17">
                  <c:v>122.66666666666667</c:v>
                </c:pt>
                <c:pt idx="18">
                  <c:v>122.66666666666667</c:v>
                </c:pt>
                <c:pt idx="19">
                  <c:v>122.66666666666667</c:v>
                </c:pt>
                <c:pt idx="20">
                  <c:v>122.66666666666667</c:v>
                </c:pt>
                <c:pt idx="21">
                  <c:v>122.66666666666667</c:v>
                </c:pt>
                <c:pt idx="22">
                  <c:v>122.66666666666667</c:v>
                </c:pt>
                <c:pt idx="23">
                  <c:v>122.66666666666667</c:v>
                </c:pt>
                <c:pt idx="24">
                  <c:v>122.66666666666667</c:v>
                </c:pt>
                <c:pt idx="25">
                  <c:v>122.66666666666667</c:v>
                </c:pt>
                <c:pt idx="26">
                  <c:v>122.66666666666667</c:v>
                </c:pt>
                <c:pt idx="27">
                  <c:v>122.66666666666667</c:v>
                </c:pt>
                <c:pt idx="28">
                  <c:v>122.66666666666667</c:v>
                </c:pt>
                <c:pt idx="29">
                  <c:v>122.66666666666667</c:v>
                </c:pt>
                <c:pt idx="30">
                  <c:v>122.66666666666667</c:v>
                </c:pt>
                <c:pt idx="31">
                  <c:v>122.66666666666667</c:v>
                </c:pt>
                <c:pt idx="32">
                  <c:v>122.66666666666667</c:v>
                </c:pt>
                <c:pt idx="33">
                  <c:v>122.66666666666667</c:v>
                </c:pt>
                <c:pt idx="34">
                  <c:v>122.66666666666667</c:v>
                </c:pt>
                <c:pt idx="35">
                  <c:v>122.66666666666667</c:v>
                </c:pt>
                <c:pt idx="36">
                  <c:v>122.66666666666667</c:v>
                </c:pt>
                <c:pt idx="37">
                  <c:v>122.66666666666667</c:v>
                </c:pt>
                <c:pt idx="38">
                  <c:v>122.66666666666667</c:v>
                </c:pt>
                <c:pt idx="39">
                  <c:v>122.66666666666667</c:v>
                </c:pt>
                <c:pt idx="40">
                  <c:v>122.66666666666667</c:v>
                </c:pt>
                <c:pt idx="41">
                  <c:v>122.66666666666667</c:v>
                </c:pt>
                <c:pt idx="42">
                  <c:v>122.66666666666667</c:v>
                </c:pt>
                <c:pt idx="43">
                  <c:v>122.66666666666667</c:v>
                </c:pt>
                <c:pt idx="44">
                  <c:v>122.66666666666667</c:v>
                </c:pt>
                <c:pt idx="45">
                  <c:v>122.66666666666667</c:v>
                </c:pt>
                <c:pt idx="46">
                  <c:v>122.66666666666667</c:v>
                </c:pt>
                <c:pt idx="47">
                  <c:v>122.66666666666667</c:v>
                </c:pt>
                <c:pt idx="48">
                  <c:v>122.66666666666667</c:v>
                </c:pt>
                <c:pt idx="49">
                  <c:v>122.66666666666667</c:v>
                </c:pt>
                <c:pt idx="50">
                  <c:v>122.66666666666667</c:v>
                </c:pt>
                <c:pt idx="51">
                  <c:v>122.66666666666667</c:v>
                </c:pt>
                <c:pt idx="52">
                  <c:v>122.66666666666667</c:v>
                </c:pt>
                <c:pt idx="53">
                  <c:v>122.66666666666667</c:v>
                </c:pt>
                <c:pt idx="54">
                  <c:v>122.66666666666667</c:v>
                </c:pt>
                <c:pt idx="55">
                  <c:v>122.66666666666667</c:v>
                </c:pt>
                <c:pt idx="56">
                  <c:v>122.66666666666667</c:v>
                </c:pt>
                <c:pt idx="57">
                  <c:v>122.66666666666667</c:v>
                </c:pt>
                <c:pt idx="58">
                  <c:v>122.66666666666667</c:v>
                </c:pt>
                <c:pt idx="59">
                  <c:v>122.66666666666667</c:v>
                </c:pt>
                <c:pt idx="60">
                  <c:v>122.66666666666667</c:v>
                </c:pt>
                <c:pt idx="61">
                  <c:v>122.66666666666667</c:v>
                </c:pt>
                <c:pt idx="62">
                  <c:v>122.66666666666667</c:v>
                </c:pt>
                <c:pt idx="63">
                  <c:v>122.66666666666667</c:v>
                </c:pt>
                <c:pt idx="64">
                  <c:v>122.66666666666667</c:v>
                </c:pt>
                <c:pt idx="65">
                  <c:v>122.66666666666667</c:v>
                </c:pt>
                <c:pt idx="66">
                  <c:v>122.66666666666667</c:v>
                </c:pt>
                <c:pt idx="67">
                  <c:v>122.66666666666667</c:v>
                </c:pt>
                <c:pt idx="68">
                  <c:v>122.66666666666667</c:v>
                </c:pt>
                <c:pt idx="69">
                  <c:v>122.66666666666667</c:v>
                </c:pt>
                <c:pt idx="70">
                  <c:v>122.66666666666667</c:v>
                </c:pt>
                <c:pt idx="71">
                  <c:v>122.66666666666667</c:v>
                </c:pt>
                <c:pt idx="72">
                  <c:v>122.66666666666667</c:v>
                </c:pt>
                <c:pt idx="73">
                  <c:v>122.66666666666667</c:v>
                </c:pt>
                <c:pt idx="74">
                  <c:v>122.66666666666667</c:v>
                </c:pt>
                <c:pt idx="75">
                  <c:v>122.66666666666667</c:v>
                </c:pt>
                <c:pt idx="76">
                  <c:v>122.66666666666667</c:v>
                </c:pt>
                <c:pt idx="77">
                  <c:v>122.66666666666667</c:v>
                </c:pt>
                <c:pt idx="78">
                  <c:v>122.66666666666667</c:v>
                </c:pt>
                <c:pt idx="79">
                  <c:v>122.66666666666667</c:v>
                </c:pt>
                <c:pt idx="80">
                  <c:v>122.66666666666667</c:v>
                </c:pt>
                <c:pt idx="81">
                  <c:v>122.66666666666667</c:v>
                </c:pt>
                <c:pt idx="82">
                  <c:v>122.66666666666667</c:v>
                </c:pt>
                <c:pt idx="83">
                  <c:v>122.66666666666667</c:v>
                </c:pt>
                <c:pt idx="84">
                  <c:v>122.66666666666667</c:v>
                </c:pt>
                <c:pt idx="85">
                  <c:v>122.66666666666667</c:v>
                </c:pt>
                <c:pt idx="86">
                  <c:v>122.66666666666667</c:v>
                </c:pt>
                <c:pt idx="87">
                  <c:v>122.66666666666667</c:v>
                </c:pt>
                <c:pt idx="88">
                  <c:v>122.66666666666667</c:v>
                </c:pt>
                <c:pt idx="89">
                  <c:v>122.66666666666667</c:v>
                </c:pt>
                <c:pt idx="90">
                  <c:v>122.66666666666667</c:v>
                </c:pt>
                <c:pt idx="91">
                  <c:v>122.66666666666667</c:v>
                </c:pt>
                <c:pt idx="92">
                  <c:v>122.66666666666667</c:v>
                </c:pt>
                <c:pt idx="93">
                  <c:v>122.66666666666667</c:v>
                </c:pt>
                <c:pt idx="94">
                  <c:v>122.66666666666667</c:v>
                </c:pt>
                <c:pt idx="95">
                  <c:v>122.66666666666667</c:v>
                </c:pt>
                <c:pt idx="96">
                  <c:v>122.66666666666667</c:v>
                </c:pt>
                <c:pt idx="97">
                  <c:v>122.66666666666667</c:v>
                </c:pt>
                <c:pt idx="98">
                  <c:v>122.66666666666667</c:v>
                </c:pt>
                <c:pt idx="99">
                  <c:v>122.66666666666667</c:v>
                </c:pt>
                <c:pt idx="100">
                  <c:v>122.66666666666667</c:v>
                </c:pt>
                <c:pt idx="101">
                  <c:v>122.66666666666667</c:v>
                </c:pt>
                <c:pt idx="102">
                  <c:v>122.66666666666667</c:v>
                </c:pt>
                <c:pt idx="103">
                  <c:v>122.66666666666667</c:v>
                </c:pt>
                <c:pt idx="104">
                  <c:v>122.66666666666667</c:v>
                </c:pt>
                <c:pt idx="105">
                  <c:v>122.66666666666667</c:v>
                </c:pt>
                <c:pt idx="106">
                  <c:v>122.66666666666667</c:v>
                </c:pt>
                <c:pt idx="107">
                  <c:v>122.66666666666667</c:v>
                </c:pt>
                <c:pt idx="108">
                  <c:v>122.66666666666667</c:v>
                </c:pt>
                <c:pt idx="109">
                  <c:v>122.66666666666667</c:v>
                </c:pt>
                <c:pt idx="110">
                  <c:v>122.66666666666667</c:v>
                </c:pt>
                <c:pt idx="111">
                  <c:v>122.66666666666667</c:v>
                </c:pt>
                <c:pt idx="112">
                  <c:v>122.66666666666667</c:v>
                </c:pt>
                <c:pt idx="113">
                  <c:v>122.66666666666667</c:v>
                </c:pt>
                <c:pt idx="114">
                  <c:v>122.66666666666667</c:v>
                </c:pt>
                <c:pt idx="115">
                  <c:v>122.66666666666667</c:v>
                </c:pt>
                <c:pt idx="116">
                  <c:v>122.66666666666667</c:v>
                </c:pt>
                <c:pt idx="117">
                  <c:v>122.66666666666667</c:v>
                </c:pt>
                <c:pt idx="118">
                  <c:v>122.66666666666667</c:v>
                </c:pt>
                <c:pt idx="119" formatCode="General">
                  <c:v>176</c:v>
                </c:pt>
              </c:numCache>
            </c:numRef>
          </c:xVal>
          <c:yVal>
            <c:numRef>
              <c:f>'避難開始時間(5h)'!$H$4:$H$123</c:f>
              <c:numCache>
                <c:formatCode>0.000</c:formatCode>
                <c:ptCount val="120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  <c:pt idx="119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6A5-4D6E-AFED-89788CEDC428}"/>
            </c:ext>
          </c:extLst>
        </c:ser>
        <c:ser>
          <c:idx val="1"/>
          <c:order val="1"/>
          <c:tx>
            <c:strRef>
              <c:f>'避難開始時間(5h)'!$L$1</c:f>
              <c:strCache>
                <c:ptCount val="1"/>
                <c:pt idx="0">
                  <c:v>10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'避難開始時間(5h)'!$L$4:$L$122</c:f>
              <c:numCache>
                <c:formatCode>0.00.E+00</c:formatCode>
                <c:ptCount val="119"/>
                <c:pt idx="0">
                  <c:v>77.027777777777771</c:v>
                </c:pt>
                <c:pt idx="1">
                  <c:v>77.187750000000008</c:v>
                </c:pt>
                <c:pt idx="2">
                  <c:v>77.208833333333331</c:v>
                </c:pt>
                <c:pt idx="3">
                  <c:v>77.25</c:v>
                </c:pt>
                <c:pt idx="4">
                  <c:v>77.277777777777771</c:v>
                </c:pt>
                <c:pt idx="5">
                  <c:v>77.277777777777771</c:v>
                </c:pt>
                <c:pt idx="6">
                  <c:v>77.305555555555557</c:v>
                </c:pt>
                <c:pt idx="7">
                  <c:v>77.305555555555557</c:v>
                </c:pt>
                <c:pt idx="8">
                  <c:v>77.333333333333329</c:v>
                </c:pt>
                <c:pt idx="9">
                  <c:v>77.333333333333329</c:v>
                </c:pt>
                <c:pt idx="10">
                  <c:v>77.361111111111114</c:v>
                </c:pt>
                <c:pt idx="11">
                  <c:v>77.361111111111114</c:v>
                </c:pt>
                <c:pt idx="12">
                  <c:v>77.388888888888886</c:v>
                </c:pt>
                <c:pt idx="13">
                  <c:v>77.388888888888886</c:v>
                </c:pt>
                <c:pt idx="14">
                  <c:v>77.416666666666671</c:v>
                </c:pt>
                <c:pt idx="15">
                  <c:v>77.416666666666671</c:v>
                </c:pt>
                <c:pt idx="16">
                  <c:v>77.444444444444443</c:v>
                </c:pt>
                <c:pt idx="17">
                  <c:v>77.444444444444443</c:v>
                </c:pt>
                <c:pt idx="18">
                  <c:v>77.472222222222229</c:v>
                </c:pt>
                <c:pt idx="19">
                  <c:v>77.5</c:v>
                </c:pt>
                <c:pt idx="20">
                  <c:v>77.5</c:v>
                </c:pt>
                <c:pt idx="21">
                  <c:v>77.583333333333329</c:v>
                </c:pt>
                <c:pt idx="22">
                  <c:v>77.666666666666671</c:v>
                </c:pt>
                <c:pt idx="23">
                  <c:v>77.777777777777771</c:v>
                </c:pt>
                <c:pt idx="24">
                  <c:v>77.888888888888886</c:v>
                </c:pt>
                <c:pt idx="25">
                  <c:v>78.027777777777771</c:v>
                </c:pt>
                <c:pt idx="26">
                  <c:v>78.194444444444443</c:v>
                </c:pt>
                <c:pt idx="27">
                  <c:v>78.388888888888886</c:v>
                </c:pt>
                <c:pt idx="28">
                  <c:v>78.638888888888886</c:v>
                </c:pt>
                <c:pt idx="29">
                  <c:v>78.902500000000003</c:v>
                </c:pt>
                <c:pt idx="30">
                  <c:v>79.361111111111114</c:v>
                </c:pt>
                <c:pt idx="31">
                  <c:v>80.148333333333326</c:v>
                </c:pt>
                <c:pt idx="32">
                  <c:v>83.784999999999997</c:v>
                </c:pt>
                <c:pt idx="33">
                  <c:v>87.611111111111114</c:v>
                </c:pt>
                <c:pt idx="34">
                  <c:v>91.79</c:v>
                </c:pt>
                <c:pt idx="35">
                  <c:v>94.250833333333333</c:v>
                </c:pt>
                <c:pt idx="36">
                  <c:v>96.944444444444443</c:v>
                </c:pt>
                <c:pt idx="37">
                  <c:v>99.305555555555557</c:v>
                </c:pt>
                <c:pt idx="38">
                  <c:v>101.11111111111111</c:v>
                </c:pt>
                <c:pt idx="39">
                  <c:v>101.30555555555556</c:v>
                </c:pt>
                <c:pt idx="40">
                  <c:v>101.38888888888889</c:v>
                </c:pt>
                <c:pt idx="41">
                  <c:v>101.47222222222223</c:v>
                </c:pt>
                <c:pt idx="42">
                  <c:v>101.55555555555556</c:v>
                </c:pt>
                <c:pt idx="43">
                  <c:v>101.63888888888889</c:v>
                </c:pt>
                <c:pt idx="44">
                  <c:v>101.72222222222223</c:v>
                </c:pt>
                <c:pt idx="45">
                  <c:v>101.83333333333333</c:v>
                </c:pt>
                <c:pt idx="46">
                  <c:v>101.91666666666667</c:v>
                </c:pt>
                <c:pt idx="47">
                  <c:v>102.02777777777777</c:v>
                </c:pt>
                <c:pt idx="48">
                  <c:v>102.13888888888889</c:v>
                </c:pt>
                <c:pt idx="49">
                  <c:v>102.33333333333333</c:v>
                </c:pt>
                <c:pt idx="50">
                  <c:v>102.47222222222223</c:v>
                </c:pt>
                <c:pt idx="51">
                  <c:v>102.63888888888889</c:v>
                </c:pt>
                <c:pt idx="52">
                  <c:v>102.80555555555556</c:v>
                </c:pt>
                <c:pt idx="53">
                  <c:v>103.05555555555556</c:v>
                </c:pt>
                <c:pt idx="54">
                  <c:v>103.38888888888889</c:v>
                </c:pt>
                <c:pt idx="55">
                  <c:v>103.66666666666667</c:v>
                </c:pt>
                <c:pt idx="56">
                  <c:v>104.08333333333333</c:v>
                </c:pt>
                <c:pt idx="57">
                  <c:v>104.52777777777777</c:v>
                </c:pt>
                <c:pt idx="58">
                  <c:v>104.94444444444444</c:v>
                </c:pt>
                <c:pt idx="59">
                  <c:v>105.30555555555556</c:v>
                </c:pt>
                <c:pt idx="60">
                  <c:v>105.61111111111111</c:v>
                </c:pt>
                <c:pt idx="61">
                  <c:v>105.97222222222223</c:v>
                </c:pt>
                <c:pt idx="62">
                  <c:v>106.41555555555556</c:v>
                </c:pt>
                <c:pt idx="63">
                  <c:v>106.94444444444444</c:v>
                </c:pt>
                <c:pt idx="64">
                  <c:v>107.55555555555556</c:v>
                </c:pt>
                <c:pt idx="65">
                  <c:v>108.13888888888889</c:v>
                </c:pt>
                <c:pt idx="66">
                  <c:v>108.86111111111111</c:v>
                </c:pt>
                <c:pt idx="67">
                  <c:v>109.83333333333333</c:v>
                </c:pt>
                <c:pt idx="68">
                  <c:v>111.05555555555556</c:v>
                </c:pt>
                <c:pt idx="69">
                  <c:v>112.38888888888889</c:v>
                </c:pt>
                <c:pt idx="70">
                  <c:v>113.54666666666667</c:v>
                </c:pt>
                <c:pt idx="71">
                  <c:v>115.05555555555556</c:v>
                </c:pt>
                <c:pt idx="72">
                  <c:v>116.91277777777779</c:v>
                </c:pt>
                <c:pt idx="73">
                  <c:v>119.41388888888892</c:v>
                </c:pt>
                <c:pt idx="74">
                  <c:v>122.41777777777781</c:v>
                </c:pt>
                <c:pt idx="75">
                  <c:v>240.19444444444446</c:v>
                </c:pt>
                <c:pt idx="76">
                  <c:v>240.33333333333334</c:v>
                </c:pt>
                <c:pt idx="77">
                  <c:v>240.44444444444446</c:v>
                </c:pt>
                <c:pt idx="78">
                  <c:v>240.52777777777777</c:v>
                </c:pt>
                <c:pt idx="79">
                  <c:v>240.63888888888889</c:v>
                </c:pt>
                <c:pt idx="80">
                  <c:v>240.69444444444446</c:v>
                </c:pt>
                <c:pt idx="81">
                  <c:v>240.75</c:v>
                </c:pt>
                <c:pt idx="82">
                  <c:v>240.83333333333334</c:v>
                </c:pt>
                <c:pt idx="83">
                  <c:v>240.88888888888889</c:v>
                </c:pt>
                <c:pt idx="84">
                  <c:v>240.97222222222223</c:v>
                </c:pt>
                <c:pt idx="85">
                  <c:v>241.02777777777777</c:v>
                </c:pt>
                <c:pt idx="86">
                  <c:v>241.08333333333334</c:v>
                </c:pt>
                <c:pt idx="87">
                  <c:v>241.13888888888889</c:v>
                </c:pt>
                <c:pt idx="88">
                  <c:v>241.19444444444446</c:v>
                </c:pt>
                <c:pt idx="89">
                  <c:v>241.25</c:v>
                </c:pt>
                <c:pt idx="90">
                  <c:v>241.33333333333334</c:v>
                </c:pt>
                <c:pt idx="91">
                  <c:v>241.38888888888889</c:v>
                </c:pt>
                <c:pt idx="92">
                  <c:v>241.44444444444446</c:v>
                </c:pt>
                <c:pt idx="93">
                  <c:v>241.5</c:v>
                </c:pt>
                <c:pt idx="94">
                  <c:v>241.58333333333334</c:v>
                </c:pt>
                <c:pt idx="95">
                  <c:v>241.63888888888889</c:v>
                </c:pt>
                <c:pt idx="96">
                  <c:v>241.72222222222223</c:v>
                </c:pt>
                <c:pt idx="97">
                  <c:v>241.83333333333334</c:v>
                </c:pt>
                <c:pt idx="98">
                  <c:v>241.91666666666666</c:v>
                </c:pt>
                <c:pt idx="99">
                  <c:v>242.02777777777777</c:v>
                </c:pt>
                <c:pt idx="100">
                  <c:v>242.16666666666666</c:v>
                </c:pt>
                <c:pt idx="101">
                  <c:v>242.30555555555554</c:v>
                </c:pt>
                <c:pt idx="102">
                  <c:v>242.47222222222223</c:v>
                </c:pt>
                <c:pt idx="103">
                  <c:v>242.66666666666666</c:v>
                </c:pt>
                <c:pt idx="104">
                  <c:v>242.91666666666666</c:v>
                </c:pt>
                <c:pt idx="105">
                  <c:v>243.48138888888889</c:v>
                </c:pt>
                <c:pt idx="106">
                  <c:v>245.91666666666666</c:v>
                </c:pt>
                <c:pt idx="107">
                  <c:v>253.18083333333334</c:v>
                </c:pt>
                <c:pt idx="108">
                  <c:v>261.02777777777777</c:v>
                </c:pt>
                <c:pt idx="109">
                  <c:v>264.61111111111109</c:v>
                </c:pt>
                <c:pt idx="110">
                  <c:v>264.83333333333331</c:v>
                </c:pt>
                <c:pt idx="111">
                  <c:v>265.05555555555554</c:v>
                </c:pt>
                <c:pt idx="112">
                  <c:v>265.22222222222223</c:v>
                </c:pt>
                <c:pt idx="113">
                  <c:v>265.41666666666669</c:v>
                </c:pt>
                <c:pt idx="114">
                  <c:v>265.63888888888891</c:v>
                </c:pt>
                <c:pt idx="115">
                  <c:v>265.94444444444446</c:v>
                </c:pt>
                <c:pt idx="116">
                  <c:v>266.52277777777778</c:v>
                </c:pt>
                <c:pt idx="117">
                  <c:v>268.09472222222223</c:v>
                </c:pt>
                <c:pt idx="118">
                  <c:v>284.16666666666669</c:v>
                </c:pt>
              </c:numCache>
            </c:numRef>
          </c:xVal>
          <c:yVal>
            <c:numRef>
              <c:f>'避難開始時間(5h)'!$H$4:$H$122</c:f>
              <c:numCache>
                <c:formatCode>0.000</c:formatCode>
                <c:ptCount val="119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6A5-4D6E-AFED-89788CEDC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5219728"/>
        <c:axId val="435210712"/>
      </c:scatterChart>
      <c:valAx>
        <c:axId val="435219728"/>
        <c:scaling>
          <c:orientation val="minMax"/>
          <c:max val="168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r>
                  <a:rPr 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[h]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435210712"/>
        <c:crosses val="autoZero"/>
        <c:crossBetween val="midCat"/>
        <c:majorUnit val="24"/>
      </c:valAx>
      <c:valAx>
        <c:axId val="435210712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CDF of evacuation start time [-]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#,##0.0_);[Red]\(#,##0.0\)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435219728"/>
        <c:crosses val="autoZero"/>
        <c:crossBetween val="midCat"/>
        <c:majorUnit val="0.1"/>
      </c:valAx>
      <c:spPr>
        <a:solidFill>
          <a:schemeClr val="bg1"/>
        </a:solidFill>
        <a:ln w="19050"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'避難開始時間(5h)'!$O$3</c:f>
              <c:strCache>
                <c:ptCount val="1"/>
                <c:pt idx="0">
                  <c:v>ALARM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'避難開始時間(5h)'!$O$4:$O$123</c:f>
              <c:numCache>
                <c:formatCode>0.00.E+00</c:formatCode>
                <c:ptCount val="1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122.66666666666667</c:v>
                </c:pt>
                <c:pt idx="4">
                  <c:v>122.66666666666667</c:v>
                </c:pt>
                <c:pt idx="5">
                  <c:v>122.66666666666667</c:v>
                </c:pt>
                <c:pt idx="6">
                  <c:v>122.66666666666667</c:v>
                </c:pt>
                <c:pt idx="7">
                  <c:v>122.66666666666667</c:v>
                </c:pt>
                <c:pt idx="8">
                  <c:v>122.66666666666667</c:v>
                </c:pt>
                <c:pt idx="9">
                  <c:v>122.66666666666667</c:v>
                </c:pt>
                <c:pt idx="10">
                  <c:v>122.66666666666667</c:v>
                </c:pt>
                <c:pt idx="11">
                  <c:v>122.66666666666667</c:v>
                </c:pt>
                <c:pt idx="12">
                  <c:v>122.66666666666667</c:v>
                </c:pt>
                <c:pt idx="13">
                  <c:v>122.66666666666667</c:v>
                </c:pt>
                <c:pt idx="14">
                  <c:v>122.66666666666667</c:v>
                </c:pt>
                <c:pt idx="15">
                  <c:v>122.66666666666667</c:v>
                </c:pt>
                <c:pt idx="16">
                  <c:v>122.66666666666667</c:v>
                </c:pt>
                <c:pt idx="17">
                  <c:v>122.66666666666667</c:v>
                </c:pt>
                <c:pt idx="18">
                  <c:v>122.66666666666667</c:v>
                </c:pt>
                <c:pt idx="19">
                  <c:v>122.66666666666667</c:v>
                </c:pt>
                <c:pt idx="20">
                  <c:v>122.66666666666667</c:v>
                </c:pt>
                <c:pt idx="21">
                  <c:v>122.66666666666667</c:v>
                </c:pt>
                <c:pt idx="22">
                  <c:v>122.66666666666667</c:v>
                </c:pt>
                <c:pt idx="23">
                  <c:v>122.66666666666667</c:v>
                </c:pt>
                <c:pt idx="24">
                  <c:v>122.66666666666667</c:v>
                </c:pt>
                <c:pt idx="25">
                  <c:v>122.66666666666667</c:v>
                </c:pt>
                <c:pt idx="26">
                  <c:v>122.66666666666667</c:v>
                </c:pt>
                <c:pt idx="27">
                  <c:v>122.66666666666667</c:v>
                </c:pt>
                <c:pt idx="28">
                  <c:v>122.66666666666667</c:v>
                </c:pt>
                <c:pt idx="29">
                  <c:v>122.66666666666667</c:v>
                </c:pt>
                <c:pt idx="30">
                  <c:v>122.66666666666667</c:v>
                </c:pt>
                <c:pt idx="31">
                  <c:v>122.66666666666667</c:v>
                </c:pt>
                <c:pt idx="32">
                  <c:v>122.66666666666667</c:v>
                </c:pt>
                <c:pt idx="33">
                  <c:v>122.66666666666667</c:v>
                </c:pt>
                <c:pt idx="34">
                  <c:v>122.66666666666667</c:v>
                </c:pt>
                <c:pt idx="35">
                  <c:v>122.66666666666667</c:v>
                </c:pt>
                <c:pt idx="36">
                  <c:v>122.66666666666667</c:v>
                </c:pt>
                <c:pt idx="37">
                  <c:v>122.66666666666667</c:v>
                </c:pt>
                <c:pt idx="38">
                  <c:v>122.66666666666667</c:v>
                </c:pt>
                <c:pt idx="39">
                  <c:v>122.66666666666667</c:v>
                </c:pt>
                <c:pt idx="40">
                  <c:v>122.66666666666667</c:v>
                </c:pt>
                <c:pt idx="41">
                  <c:v>122.66666666666667</c:v>
                </c:pt>
                <c:pt idx="42">
                  <c:v>122.66666666666667</c:v>
                </c:pt>
                <c:pt idx="43">
                  <c:v>122.66666666666667</c:v>
                </c:pt>
                <c:pt idx="44">
                  <c:v>122.66666666666667</c:v>
                </c:pt>
                <c:pt idx="45">
                  <c:v>122.66666666666667</c:v>
                </c:pt>
                <c:pt idx="46">
                  <c:v>122.66666666666667</c:v>
                </c:pt>
                <c:pt idx="47">
                  <c:v>122.66666666666667</c:v>
                </c:pt>
                <c:pt idx="48">
                  <c:v>122.66666666666667</c:v>
                </c:pt>
                <c:pt idx="49">
                  <c:v>122.66666666666667</c:v>
                </c:pt>
                <c:pt idx="50">
                  <c:v>122.66666666666667</c:v>
                </c:pt>
                <c:pt idx="51">
                  <c:v>122.66666666666667</c:v>
                </c:pt>
                <c:pt idx="52">
                  <c:v>122.66666666666667</c:v>
                </c:pt>
                <c:pt idx="53">
                  <c:v>122.66666666666667</c:v>
                </c:pt>
                <c:pt idx="54">
                  <c:v>122.66666666666667</c:v>
                </c:pt>
                <c:pt idx="55">
                  <c:v>122.66666666666667</c:v>
                </c:pt>
                <c:pt idx="56">
                  <c:v>122.66666666666667</c:v>
                </c:pt>
                <c:pt idx="57">
                  <c:v>122.66666666666667</c:v>
                </c:pt>
                <c:pt idx="58">
                  <c:v>122.66666666666667</c:v>
                </c:pt>
                <c:pt idx="59">
                  <c:v>122.66666666666667</c:v>
                </c:pt>
                <c:pt idx="60">
                  <c:v>122.66666666666667</c:v>
                </c:pt>
                <c:pt idx="61">
                  <c:v>122.66666666666667</c:v>
                </c:pt>
                <c:pt idx="62">
                  <c:v>122.66666666666667</c:v>
                </c:pt>
                <c:pt idx="63">
                  <c:v>122.66666666666667</c:v>
                </c:pt>
                <c:pt idx="64">
                  <c:v>122.66666666666667</c:v>
                </c:pt>
                <c:pt idx="65">
                  <c:v>122.66666666666667</c:v>
                </c:pt>
                <c:pt idx="66">
                  <c:v>122.66666666666667</c:v>
                </c:pt>
                <c:pt idx="67">
                  <c:v>122.66666666666667</c:v>
                </c:pt>
                <c:pt idx="68">
                  <c:v>122.66666666666667</c:v>
                </c:pt>
                <c:pt idx="69">
                  <c:v>122.66666666666667</c:v>
                </c:pt>
                <c:pt idx="70">
                  <c:v>122.66666666666667</c:v>
                </c:pt>
                <c:pt idx="71">
                  <c:v>122.66666666666667</c:v>
                </c:pt>
                <c:pt idx="72">
                  <c:v>122.66666666666667</c:v>
                </c:pt>
                <c:pt idx="73">
                  <c:v>122.66666666666667</c:v>
                </c:pt>
                <c:pt idx="74">
                  <c:v>122.66666666666667</c:v>
                </c:pt>
                <c:pt idx="75">
                  <c:v>122.66666666666667</c:v>
                </c:pt>
                <c:pt idx="76">
                  <c:v>122.66666666666667</c:v>
                </c:pt>
                <c:pt idx="77">
                  <c:v>122.66666666666667</c:v>
                </c:pt>
                <c:pt idx="78">
                  <c:v>122.66666666666667</c:v>
                </c:pt>
                <c:pt idx="79">
                  <c:v>122.66666666666667</c:v>
                </c:pt>
                <c:pt idx="80">
                  <c:v>122.66666666666667</c:v>
                </c:pt>
                <c:pt idx="81">
                  <c:v>122.66666666666667</c:v>
                </c:pt>
                <c:pt idx="82">
                  <c:v>122.66666666666667</c:v>
                </c:pt>
                <c:pt idx="83">
                  <c:v>122.66666666666667</c:v>
                </c:pt>
                <c:pt idx="84">
                  <c:v>122.66666666666667</c:v>
                </c:pt>
                <c:pt idx="85">
                  <c:v>122.66666666666667</c:v>
                </c:pt>
                <c:pt idx="86">
                  <c:v>122.66666666666667</c:v>
                </c:pt>
                <c:pt idx="87">
                  <c:v>122.66666666666667</c:v>
                </c:pt>
                <c:pt idx="88">
                  <c:v>122.66666666666667</c:v>
                </c:pt>
                <c:pt idx="89">
                  <c:v>122.66666666666667</c:v>
                </c:pt>
                <c:pt idx="90">
                  <c:v>122.66666666666667</c:v>
                </c:pt>
                <c:pt idx="91">
                  <c:v>122.66666666666667</c:v>
                </c:pt>
                <c:pt idx="92">
                  <c:v>122.66666666666667</c:v>
                </c:pt>
                <c:pt idx="93">
                  <c:v>122.66666666666667</c:v>
                </c:pt>
                <c:pt idx="94">
                  <c:v>122.66666666666667</c:v>
                </c:pt>
                <c:pt idx="95">
                  <c:v>122.66666666666667</c:v>
                </c:pt>
                <c:pt idx="96">
                  <c:v>122.66666666666667</c:v>
                </c:pt>
                <c:pt idx="97">
                  <c:v>122.66666666666667</c:v>
                </c:pt>
                <c:pt idx="98">
                  <c:v>122.66666666666667</c:v>
                </c:pt>
                <c:pt idx="99">
                  <c:v>122.66666666666667</c:v>
                </c:pt>
                <c:pt idx="100">
                  <c:v>122.66666666666667</c:v>
                </c:pt>
                <c:pt idx="101">
                  <c:v>122.66666666666667</c:v>
                </c:pt>
                <c:pt idx="102">
                  <c:v>122.66666666666667</c:v>
                </c:pt>
                <c:pt idx="103">
                  <c:v>122.66666666666667</c:v>
                </c:pt>
                <c:pt idx="104">
                  <c:v>122.66666666666667</c:v>
                </c:pt>
                <c:pt idx="105">
                  <c:v>122.66666666666667</c:v>
                </c:pt>
                <c:pt idx="106">
                  <c:v>122.66666666666667</c:v>
                </c:pt>
                <c:pt idx="107">
                  <c:v>122.66666666666667</c:v>
                </c:pt>
                <c:pt idx="108">
                  <c:v>122.66666666666667</c:v>
                </c:pt>
                <c:pt idx="109">
                  <c:v>122.66666666666667</c:v>
                </c:pt>
                <c:pt idx="110">
                  <c:v>122.66666666666667</c:v>
                </c:pt>
                <c:pt idx="111">
                  <c:v>122.66666666666667</c:v>
                </c:pt>
                <c:pt idx="112">
                  <c:v>122.66666666666667</c:v>
                </c:pt>
                <c:pt idx="113">
                  <c:v>122.66666666666667</c:v>
                </c:pt>
                <c:pt idx="114">
                  <c:v>122.66666666666667</c:v>
                </c:pt>
                <c:pt idx="115">
                  <c:v>122.66666666666667</c:v>
                </c:pt>
                <c:pt idx="116">
                  <c:v>122.66666666666667</c:v>
                </c:pt>
                <c:pt idx="117">
                  <c:v>122.66666666666667</c:v>
                </c:pt>
                <c:pt idx="118">
                  <c:v>122.66666666666667</c:v>
                </c:pt>
                <c:pt idx="119" formatCode="General">
                  <c:v>176</c:v>
                </c:pt>
              </c:numCache>
            </c:numRef>
          </c:xVal>
          <c:yVal>
            <c:numRef>
              <c:f>'避難開始時間(5h)'!$H$4:$H$123</c:f>
              <c:numCache>
                <c:formatCode>0.000</c:formatCode>
                <c:ptCount val="120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  <c:pt idx="119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6A5-4D6E-AFED-89788CEDC428}"/>
            </c:ext>
          </c:extLst>
        </c:ser>
        <c:ser>
          <c:idx val="1"/>
          <c:order val="1"/>
          <c:tx>
            <c:strRef>
              <c:f>'避難開始時間(5h)'!$L$1</c:f>
              <c:strCache>
                <c:ptCount val="1"/>
                <c:pt idx="0">
                  <c:v>10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'避難開始時間(5h)'!$L$4:$L$122</c:f>
              <c:numCache>
                <c:formatCode>0.00.E+00</c:formatCode>
                <c:ptCount val="119"/>
                <c:pt idx="0">
                  <c:v>77.027777777777771</c:v>
                </c:pt>
                <c:pt idx="1">
                  <c:v>77.187750000000008</c:v>
                </c:pt>
                <c:pt idx="2">
                  <c:v>77.208833333333331</c:v>
                </c:pt>
                <c:pt idx="3">
                  <c:v>77.25</c:v>
                </c:pt>
                <c:pt idx="4">
                  <c:v>77.277777777777771</c:v>
                </c:pt>
                <c:pt idx="5">
                  <c:v>77.277777777777771</c:v>
                </c:pt>
                <c:pt idx="6">
                  <c:v>77.305555555555557</c:v>
                </c:pt>
                <c:pt idx="7">
                  <c:v>77.305555555555557</c:v>
                </c:pt>
                <c:pt idx="8">
                  <c:v>77.333333333333329</c:v>
                </c:pt>
                <c:pt idx="9">
                  <c:v>77.333333333333329</c:v>
                </c:pt>
                <c:pt idx="10">
                  <c:v>77.361111111111114</c:v>
                </c:pt>
                <c:pt idx="11">
                  <c:v>77.361111111111114</c:v>
                </c:pt>
                <c:pt idx="12">
                  <c:v>77.388888888888886</c:v>
                </c:pt>
                <c:pt idx="13">
                  <c:v>77.388888888888886</c:v>
                </c:pt>
                <c:pt idx="14">
                  <c:v>77.416666666666671</c:v>
                </c:pt>
                <c:pt idx="15">
                  <c:v>77.416666666666671</c:v>
                </c:pt>
                <c:pt idx="16">
                  <c:v>77.444444444444443</c:v>
                </c:pt>
                <c:pt idx="17">
                  <c:v>77.444444444444443</c:v>
                </c:pt>
                <c:pt idx="18">
                  <c:v>77.472222222222229</c:v>
                </c:pt>
                <c:pt idx="19">
                  <c:v>77.5</c:v>
                </c:pt>
                <c:pt idx="20">
                  <c:v>77.5</c:v>
                </c:pt>
                <c:pt idx="21">
                  <c:v>77.583333333333329</c:v>
                </c:pt>
                <c:pt idx="22">
                  <c:v>77.666666666666671</c:v>
                </c:pt>
                <c:pt idx="23">
                  <c:v>77.777777777777771</c:v>
                </c:pt>
                <c:pt idx="24">
                  <c:v>77.888888888888886</c:v>
                </c:pt>
                <c:pt idx="25">
                  <c:v>78.027777777777771</c:v>
                </c:pt>
                <c:pt idx="26">
                  <c:v>78.194444444444443</c:v>
                </c:pt>
                <c:pt idx="27">
                  <c:v>78.388888888888886</c:v>
                </c:pt>
                <c:pt idx="28">
                  <c:v>78.638888888888886</c:v>
                </c:pt>
                <c:pt idx="29">
                  <c:v>78.902500000000003</c:v>
                </c:pt>
                <c:pt idx="30">
                  <c:v>79.361111111111114</c:v>
                </c:pt>
                <c:pt idx="31">
                  <c:v>80.148333333333326</c:v>
                </c:pt>
                <c:pt idx="32">
                  <c:v>83.784999999999997</c:v>
                </c:pt>
                <c:pt idx="33">
                  <c:v>87.611111111111114</c:v>
                </c:pt>
                <c:pt idx="34">
                  <c:v>91.79</c:v>
                </c:pt>
                <c:pt idx="35">
                  <c:v>94.250833333333333</c:v>
                </c:pt>
                <c:pt idx="36">
                  <c:v>96.944444444444443</c:v>
                </c:pt>
                <c:pt idx="37">
                  <c:v>99.305555555555557</c:v>
                </c:pt>
                <c:pt idx="38">
                  <c:v>101.11111111111111</c:v>
                </c:pt>
                <c:pt idx="39">
                  <c:v>101.30555555555556</c:v>
                </c:pt>
                <c:pt idx="40">
                  <c:v>101.38888888888889</c:v>
                </c:pt>
                <c:pt idx="41">
                  <c:v>101.47222222222223</c:v>
                </c:pt>
                <c:pt idx="42">
                  <c:v>101.55555555555556</c:v>
                </c:pt>
                <c:pt idx="43">
                  <c:v>101.63888888888889</c:v>
                </c:pt>
                <c:pt idx="44">
                  <c:v>101.72222222222223</c:v>
                </c:pt>
                <c:pt idx="45">
                  <c:v>101.83333333333333</c:v>
                </c:pt>
                <c:pt idx="46">
                  <c:v>101.91666666666667</c:v>
                </c:pt>
                <c:pt idx="47">
                  <c:v>102.02777777777777</c:v>
                </c:pt>
                <c:pt idx="48">
                  <c:v>102.13888888888889</c:v>
                </c:pt>
                <c:pt idx="49">
                  <c:v>102.33333333333333</c:v>
                </c:pt>
                <c:pt idx="50">
                  <c:v>102.47222222222223</c:v>
                </c:pt>
                <c:pt idx="51">
                  <c:v>102.63888888888889</c:v>
                </c:pt>
                <c:pt idx="52">
                  <c:v>102.80555555555556</c:v>
                </c:pt>
                <c:pt idx="53">
                  <c:v>103.05555555555556</c:v>
                </c:pt>
                <c:pt idx="54">
                  <c:v>103.38888888888889</c:v>
                </c:pt>
                <c:pt idx="55">
                  <c:v>103.66666666666667</c:v>
                </c:pt>
                <c:pt idx="56">
                  <c:v>104.08333333333333</c:v>
                </c:pt>
                <c:pt idx="57">
                  <c:v>104.52777777777777</c:v>
                </c:pt>
                <c:pt idx="58">
                  <c:v>104.94444444444444</c:v>
                </c:pt>
                <c:pt idx="59">
                  <c:v>105.30555555555556</c:v>
                </c:pt>
                <c:pt idx="60">
                  <c:v>105.61111111111111</c:v>
                </c:pt>
                <c:pt idx="61">
                  <c:v>105.97222222222223</c:v>
                </c:pt>
                <c:pt idx="62">
                  <c:v>106.41555555555556</c:v>
                </c:pt>
                <c:pt idx="63">
                  <c:v>106.94444444444444</c:v>
                </c:pt>
                <c:pt idx="64">
                  <c:v>107.55555555555556</c:v>
                </c:pt>
                <c:pt idx="65">
                  <c:v>108.13888888888889</c:v>
                </c:pt>
                <c:pt idx="66">
                  <c:v>108.86111111111111</c:v>
                </c:pt>
                <c:pt idx="67">
                  <c:v>109.83333333333333</c:v>
                </c:pt>
                <c:pt idx="68">
                  <c:v>111.05555555555556</c:v>
                </c:pt>
                <c:pt idx="69">
                  <c:v>112.38888888888889</c:v>
                </c:pt>
                <c:pt idx="70">
                  <c:v>113.54666666666667</c:v>
                </c:pt>
                <c:pt idx="71">
                  <c:v>115.05555555555556</c:v>
                </c:pt>
                <c:pt idx="72">
                  <c:v>116.91277777777779</c:v>
                </c:pt>
                <c:pt idx="73">
                  <c:v>119.41388888888892</c:v>
                </c:pt>
                <c:pt idx="74">
                  <c:v>122.41777777777781</c:v>
                </c:pt>
                <c:pt idx="75">
                  <c:v>240.19444444444446</c:v>
                </c:pt>
                <c:pt idx="76">
                  <c:v>240.33333333333334</c:v>
                </c:pt>
                <c:pt idx="77">
                  <c:v>240.44444444444446</c:v>
                </c:pt>
                <c:pt idx="78">
                  <c:v>240.52777777777777</c:v>
                </c:pt>
                <c:pt idx="79">
                  <c:v>240.63888888888889</c:v>
                </c:pt>
                <c:pt idx="80">
                  <c:v>240.69444444444446</c:v>
                </c:pt>
                <c:pt idx="81">
                  <c:v>240.75</c:v>
                </c:pt>
                <c:pt idx="82">
                  <c:v>240.83333333333334</c:v>
                </c:pt>
                <c:pt idx="83">
                  <c:v>240.88888888888889</c:v>
                </c:pt>
                <c:pt idx="84">
                  <c:v>240.97222222222223</c:v>
                </c:pt>
                <c:pt idx="85">
                  <c:v>241.02777777777777</c:v>
                </c:pt>
                <c:pt idx="86">
                  <c:v>241.08333333333334</c:v>
                </c:pt>
                <c:pt idx="87">
                  <c:v>241.13888888888889</c:v>
                </c:pt>
                <c:pt idx="88">
                  <c:v>241.19444444444446</c:v>
                </c:pt>
                <c:pt idx="89">
                  <c:v>241.25</c:v>
                </c:pt>
                <c:pt idx="90">
                  <c:v>241.33333333333334</c:v>
                </c:pt>
                <c:pt idx="91">
                  <c:v>241.38888888888889</c:v>
                </c:pt>
                <c:pt idx="92">
                  <c:v>241.44444444444446</c:v>
                </c:pt>
                <c:pt idx="93">
                  <c:v>241.5</c:v>
                </c:pt>
                <c:pt idx="94">
                  <c:v>241.58333333333334</c:v>
                </c:pt>
                <c:pt idx="95">
                  <c:v>241.63888888888889</c:v>
                </c:pt>
                <c:pt idx="96">
                  <c:v>241.72222222222223</c:v>
                </c:pt>
                <c:pt idx="97">
                  <c:v>241.83333333333334</c:v>
                </c:pt>
                <c:pt idx="98">
                  <c:v>241.91666666666666</c:v>
                </c:pt>
                <c:pt idx="99">
                  <c:v>242.02777777777777</c:v>
                </c:pt>
                <c:pt idx="100">
                  <c:v>242.16666666666666</c:v>
                </c:pt>
                <c:pt idx="101">
                  <c:v>242.30555555555554</c:v>
                </c:pt>
                <c:pt idx="102">
                  <c:v>242.47222222222223</c:v>
                </c:pt>
                <c:pt idx="103">
                  <c:v>242.66666666666666</c:v>
                </c:pt>
                <c:pt idx="104">
                  <c:v>242.91666666666666</c:v>
                </c:pt>
                <c:pt idx="105">
                  <c:v>243.48138888888889</c:v>
                </c:pt>
                <c:pt idx="106">
                  <c:v>245.91666666666666</c:v>
                </c:pt>
                <c:pt idx="107">
                  <c:v>253.18083333333334</c:v>
                </c:pt>
                <c:pt idx="108">
                  <c:v>261.02777777777777</c:v>
                </c:pt>
                <c:pt idx="109">
                  <c:v>264.61111111111109</c:v>
                </c:pt>
                <c:pt idx="110">
                  <c:v>264.83333333333331</c:v>
                </c:pt>
                <c:pt idx="111">
                  <c:v>265.05555555555554</c:v>
                </c:pt>
                <c:pt idx="112">
                  <c:v>265.22222222222223</c:v>
                </c:pt>
                <c:pt idx="113">
                  <c:v>265.41666666666669</c:v>
                </c:pt>
                <c:pt idx="114">
                  <c:v>265.63888888888891</c:v>
                </c:pt>
                <c:pt idx="115">
                  <c:v>265.94444444444446</c:v>
                </c:pt>
                <c:pt idx="116">
                  <c:v>266.52277777777778</c:v>
                </c:pt>
                <c:pt idx="117">
                  <c:v>268.09472222222223</c:v>
                </c:pt>
                <c:pt idx="118">
                  <c:v>284.16666666666669</c:v>
                </c:pt>
              </c:numCache>
            </c:numRef>
          </c:xVal>
          <c:yVal>
            <c:numRef>
              <c:f>'避難開始時間(5h)'!$H$4:$H$122</c:f>
              <c:numCache>
                <c:formatCode>0.000</c:formatCode>
                <c:ptCount val="119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6A5-4D6E-AFED-89788CEDC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3214696"/>
        <c:axId val="653215480"/>
      </c:scatterChart>
      <c:valAx>
        <c:axId val="653214696"/>
        <c:scaling>
          <c:orientation val="minMax"/>
          <c:max val="168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r>
                  <a:rPr 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[h]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653215480"/>
        <c:crosses val="autoZero"/>
        <c:crossBetween val="midCat"/>
        <c:majorUnit val="24"/>
      </c:valAx>
      <c:valAx>
        <c:axId val="653215480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CDF of evacuation start time [-]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#,##0.0_);[Red]\(#,##0.0\)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653214696"/>
        <c:crosses val="autoZero"/>
        <c:crossBetween val="midCat"/>
        <c:majorUnit val="0.1"/>
      </c:valAx>
      <c:spPr>
        <a:solidFill>
          <a:schemeClr val="bg1"/>
        </a:solidFill>
        <a:ln w="19050"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'避難開始時間(5h)'!$O$3</c:f>
              <c:strCache>
                <c:ptCount val="1"/>
                <c:pt idx="0">
                  <c:v>ALARM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'避難開始時間(5h)'!$O$4:$O$123</c:f>
              <c:numCache>
                <c:formatCode>0.00.E+00</c:formatCode>
                <c:ptCount val="1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122.66666666666667</c:v>
                </c:pt>
                <c:pt idx="4">
                  <c:v>122.66666666666667</c:v>
                </c:pt>
                <c:pt idx="5">
                  <c:v>122.66666666666667</c:v>
                </c:pt>
                <c:pt idx="6">
                  <c:v>122.66666666666667</c:v>
                </c:pt>
                <c:pt idx="7">
                  <c:v>122.66666666666667</c:v>
                </c:pt>
                <c:pt idx="8">
                  <c:v>122.66666666666667</c:v>
                </c:pt>
                <c:pt idx="9">
                  <c:v>122.66666666666667</c:v>
                </c:pt>
                <c:pt idx="10">
                  <c:v>122.66666666666667</c:v>
                </c:pt>
                <c:pt idx="11">
                  <c:v>122.66666666666667</c:v>
                </c:pt>
                <c:pt idx="12">
                  <c:v>122.66666666666667</c:v>
                </c:pt>
                <c:pt idx="13">
                  <c:v>122.66666666666667</c:v>
                </c:pt>
                <c:pt idx="14">
                  <c:v>122.66666666666667</c:v>
                </c:pt>
                <c:pt idx="15">
                  <c:v>122.66666666666667</c:v>
                </c:pt>
                <c:pt idx="16">
                  <c:v>122.66666666666667</c:v>
                </c:pt>
                <c:pt idx="17">
                  <c:v>122.66666666666667</c:v>
                </c:pt>
                <c:pt idx="18">
                  <c:v>122.66666666666667</c:v>
                </c:pt>
                <c:pt idx="19">
                  <c:v>122.66666666666667</c:v>
                </c:pt>
                <c:pt idx="20">
                  <c:v>122.66666666666667</c:v>
                </c:pt>
                <c:pt idx="21">
                  <c:v>122.66666666666667</c:v>
                </c:pt>
                <c:pt idx="22">
                  <c:v>122.66666666666667</c:v>
                </c:pt>
                <c:pt idx="23">
                  <c:v>122.66666666666667</c:v>
                </c:pt>
                <c:pt idx="24">
                  <c:v>122.66666666666667</c:v>
                </c:pt>
                <c:pt idx="25">
                  <c:v>122.66666666666667</c:v>
                </c:pt>
                <c:pt idx="26">
                  <c:v>122.66666666666667</c:v>
                </c:pt>
                <c:pt idx="27">
                  <c:v>122.66666666666667</c:v>
                </c:pt>
                <c:pt idx="28">
                  <c:v>122.66666666666667</c:v>
                </c:pt>
                <c:pt idx="29">
                  <c:v>122.66666666666667</c:v>
                </c:pt>
                <c:pt idx="30">
                  <c:v>122.66666666666667</c:v>
                </c:pt>
                <c:pt idx="31">
                  <c:v>122.66666666666667</c:v>
                </c:pt>
                <c:pt idx="32">
                  <c:v>122.66666666666667</c:v>
                </c:pt>
                <c:pt idx="33">
                  <c:v>122.66666666666667</c:v>
                </c:pt>
                <c:pt idx="34">
                  <c:v>122.66666666666667</c:v>
                </c:pt>
                <c:pt idx="35">
                  <c:v>122.66666666666667</c:v>
                </c:pt>
                <c:pt idx="36">
                  <c:v>122.66666666666667</c:v>
                </c:pt>
                <c:pt idx="37">
                  <c:v>122.66666666666667</c:v>
                </c:pt>
                <c:pt idx="38">
                  <c:v>122.66666666666667</c:v>
                </c:pt>
                <c:pt idx="39">
                  <c:v>122.66666666666667</c:v>
                </c:pt>
                <c:pt idx="40">
                  <c:v>122.66666666666667</c:v>
                </c:pt>
                <c:pt idx="41">
                  <c:v>122.66666666666667</c:v>
                </c:pt>
                <c:pt idx="42">
                  <c:v>122.66666666666667</c:v>
                </c:pt>
                <c:pt idx="43">
                  <c:v>122.66666666666667</c:v>
                </c:pt>
                <c:pt idx="44">
                  <c:v>122.66666666666667</c:v>
                </c:pt>
                <c:pt idx="45">
                  <c:v>122.66666666666667</c:v>
                </c:pt>
                <c:pt idx="46">
                  <c:v>122.66666666666667</c:v>
                </c:pt>
                <c:pt idx="47">
                  <c:v>122.66666666666667</c:v>
                </c:pt>
                <c:pt idx="48">
                  <c:v>122.66666666666667</c:v>
                </c:pt>
                <c:pt idx="49">
                  <c:v>122.66666666666667</c:v>
                </c:pt>
                <c:pt idx="50">
                  <c:v>122.66666666666667</c:v>
                </c:pt>
                <c:pt idx="51">
                  <c:v>122.66666666666667</c:v>
                </c:pt>
                <c:pt idx="52">
                  <c:v>122.66666666666667</c:v>
                </c:pt>
                <c:pt idx="53">
                  <c:v>122.66666666666667</c:v>
                </c:pt>
                <c:pt idx="54">
                  <c:v>122.66666666666667</c:v>
                </c:pt>
                <c:pt idx="55">
                  <c:v>122.66666666666667</c:v>
                </c:pt>
                <c:pt idx="56">
                  <c:v>122.66666666666667</c:v>
                </c:pt>
                <c:pt idx="57">
                  <c:v>122.66666666666667</c:v>
                </c:pt>
                <c:pt idx="58">
                  <c:v>122.66666666666667</c:v>
                </c:pt>
                <c:pt idx="59">
                  <c:v>122.66666666666667</c:v>
                </c:pt>
                <c:pt idx="60">
                  <c:v>122.66666666666667</c:v>
                </c:pt>
                <c:pt idx="61">
                  <c:v>122.66666666666667</c:v>
                </c:pt>
                <c:pt idx="62">
                  <c:v>122.66666666666667</c:v>
                </c:pt>
                <c:pt idx="63">
                  <c:v>122.66666666666667</c:v>
                </c:pt>
                <c:pt idx="64">
                  <c:v>122.66666666666667</c:v>
                </c:pt>
                <c:pt idx="65">
                  <c:v>122.66666666666667</c:v>
                </c:pt>
                <c:pt idx="66">
                  <c:v>122.66666666666667</c:v>
                </c:pt>
                <c:pt idx="67">
                  <c:v>122.66666666666667</c:v>
                </c:pt>
                <c:pt idx="68">
                  <c:v>122.66666666666667</c:v>
                </c:pt>
                <c:pt idx="69">
                  <c:v>122.66666666666667</c:v>
                </c:pt>
                <c:pt idx="70">
                  <c:v>122.66666666666667</c:v>
                </c:pt>
                <c:pt idx="71">
                  <c:v>122.66666666666667</c:v>
                </c:pt>
                <c:pt idx="72">
                  <c:v>122.66666666666667</c:v>
                </c:pt>
                <c:pt idx="73">
                  <c:v>122.66666666666667</c:v>
                </c:pt>
                <c:pt idx="74">
                  <c:v>122.66666666666667</c:v>
                </c:pt>
                <c:pt idx="75">
                  <c:v>122.66666666666667</c:v>
                </c:pt>
                <c:pt idx="76">
                  <c:v>122.66666666666667</c:v>
                </c:pt>
                <c:pt idx="77">
                  <c:v>122.66666666666667</c:v>
                </c:pt>
                <c:pt idx="78">
                  <c:v>122.66666666666667</c:v>
                </c:pt>
                <c:pt idx="79">
                  <c:v>122.66666666666667</c:v>
                </c:pt>
                <c:pt idx="80">
                  <c:v>122.66666666666667</c:v>
                </c:pt>
                <c:pt idx="81">
                  <c:v>122.66666666666667</c:v>
                </c:pt>
                <c:pt idx="82">
                  <c:v>122.66666666666667</c:v>
                </c:pt>
                <c:pt idx="83">
                  <c:v>122.66666666666667</c:v>
                </c:pt>
                <c:pt idx="84">
                  <c:v>122.66666666666667</c:v>
                </c:pt>
                <c:pt idx="85">
                  <c:v>122.66666666666667</c:v>
                </c:pt>
                <c:pt idx="86">
                  <c:v>122.66666666666667</c:v>
                </c:pt>
                <c:pt idx="87">
                  <c:v>122.66666666666667</c:v>
                </c:pt>
                <c:pt idx="88">
                  <c:v>122.66666666666667</c:v>
                </c:pt>
                <c:pt idx="89">
                  <c:v>122.66666666666667</c:v>
                </c:pt>
                <c:pt idx="90">
                  <c:v>122.66666666666667</c:v>
                </c:pt>
                <c:pt idx="91">
                  <c:v>122.66666666666667</c:v>
                </c:pt>
                <c:pt idx="92">
                  <c:v>122.66666666666667</c:v>
                </c:pt>
                <c:pt idx="93">
                  <c:v>122.66666666666667</c:v>
                </c:pt>
                <c:pt idx="94">
                  <c:v>122.66666666666667</c:v>
                </c:pt>
                <c:pt idx="95">
                  <c:v>122.66666666666667</c:v>
                </c:pt>
                <c:pt idx="96">
                  <c:v>122.66666666666667</c:v>
                </c:pt>
                <c:pt idx="97">
                  <c:v>122.66666666666667</c:v>
                </c:pt>
                <c:pt idx="98">
                  <c:v>122.66666666666667</c:v>
                </c:pt>
                <c:pt idx="99">
                  <c:v>122.66666666666667</c:v>
                </c:pt>
                <c:pt idx="100">
                  <c:v>122.66666666666667</c:v>
                </c:pt>
                <c:pt idx="101">
                  <c:v>122.66666666666667</c:v>
                </c:pt>
                <c:pt idx="102">
                  <c:v>122.66666666666667</c:v>
                </c:pt>
                <c:pt idx="103">
                  <c:v>122.66666666666667</c:v>
                </c:pt>
                <c:pt idx="104">
                  <c:v>122.66666666666667</c:v>
                </c:pt>
                <c:pt idx="105">
                  <c:v>122.66666666666667</c:v>
                </c:pt>
                <c:pt idx="106">
                  <c:v>122.66666666666667</c:v>
                </c:pt>
                <c:pt idx="107">
                  <c:v>122.66666666666667</c:v>
                </c:pt>
                <c:pt idx="108">
                  <c:v>122.66666666666667</c:v>
                </c:pt>
                <c:pt idx="109">
                  <c:v>122.66666666666667</c:v>
                </c:pt>
                <c:pt idx="110">
                  <c:v>122.66666666666667</c:v>
                </c:pt>
                <c:pt idx="111">
                  <c:v>122.66666666666667</c:v>
                </c:pt>
                <c:pt idx="112">
                  <c:v>122.66666666666667</c:v>
                </c:pt>
                <c:pt idx="113">
                  <c:v>122.66666666666667</c:v>
                </c:pt>
                <c:pt idx="114">
                  <c:v>122.66666666666667</c:v>
                </c:pt>
                <c:pt idx="115">
                  <c:v>122.66666666666667</c:v>
                </c:pt>
                <c:pt idx="116">
                  <c:v>122.66666666666667</c:v>
                </c:pt>
                <c:pt idx="117">
                  <c:v>122.66666666666667</c:v>
                </c:pt>
                <c:pt idx="118">
                  <c:v>122.66666666666667</c:v>
                </c:pt>
                <c:pt idx="119" formatCode="General">
                  <c:v>176</c:v>
                </c:pt>
              </c:numCache>
            </c:numRef>
          </c:xVal>
          <c:yVal>
            <c:numRef>
              <c:f>'避難開始時間(5h)'!$H$4:$H$123</c:f>
              <c:numCache>
                <c:formatCode>0.000</c:formatCode>
                <c:ptCount val="120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  <c:pt idx="119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6A5-4D6E-AFED-89788CEDC428}"/>
            </c:ext>
          </c:extLst>
        </c:ser>
        <c:ser>
          <c:idx val="1"/>
          <c:order val="1"/>
          <c:tx>
            <c:strRef>
              <c:f>'避難開始時間(5h)'!$L$1</c:f>
              <c:strCache>
                <c:ptCount val="1"/>
                <c:pt idx="0">
                  <c:v>10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'避難開始時間(5h)'!$L$4:$L$122</c:f>
              <c:numCache>
                <c:formatCode>0.00.E+00</c:formatCode>
                <c:ptCount val="119"/>
                <c:pt idx="0">
                  <c:v>77.027777777777771</c:v>
                </c:pt>
                <c:pt idx="1">
                  <c:v>77.187750000000008</c:v>
                </c:pt>
                <c:pt idx="2">
                  <c:v>77.208833333333331</c:v>
                </c:pt>
                <c:pt idx="3">
                  <c:v>77.25</c:v>
                </c:pt>
                <c:pt idx="4">
                  <c:v>77.277777777777771</c:v>
                </c:pt>
                <c:pt idx="5">
                  <c:v>77.277777777777771</c:v>
                </c:pt>
                <c:pt idx="6">
                  <c:v>77.305555555555557</c:v>
                </c:pt>
                <c:pt idx="7">
                  <c:v>77.305555555555557</c:v>
                </c:pt>
                <c:pt idx="8">
                  <c:v>77.333333333333329</c:v>
                </c:pt>
                <c:pt idx="9">
                  <c:v>77.333333333333329</c:v>
                </c:pt>
                <c:pt idx="10">
                  <c:v>77.361111111111114</c:v>
                </c:pt>
                <c:pt idx="11">
                  <c:v>77.361111111111114</c:v>
                </c:pt>
                <c:pt idx="12">
                  <c:v>77.388888888888886</c:v>
                </c:pt>
                <c:pt idx="13">
                  <c:v>77.388888888888886</c:v>
                </c:pt>
                <c:pt idx="14">
                  <c:v>77.416666666666671</c:v>
                </c:pt>
                <c:pt idx="15">
                  <c:v>77.416666666666671</c:v>
                </c:pt>
                <c:pt idx="16">
                  <c:v>77.444444444444443</c:v>
                </c:pt>
                <c:pt idx="17">
                  <c:v>77.444444444444443</c:v>
                </c:pt>
                <c:pt idx="18">
                  <c:v>77.472222222222229</c:v>
                </c:pt>
                <c:pt idx="19">
                  <c:v>77.5</c:v>
                </c:pt>
                <c:pt idx="20">
                  <c:v>77.5</c:v>
                </c:pt>
                <c:pt idx="21">
                  <c:v>77.583333333333329</c:v>
                </c:pt>
                <c:pt idx="22">
                  <c:v>77.666666666666671</c:v>
                </c:pt>
                <c:pt idx="23">
                  <c:v>77.777777777777771</c:v>
                </c:pt>
                <c:pt idx="24">
                  <c:v>77.888888888888886</c:v>
                </c:pt>
                <c:pt idx="25">
                  <c:v>78.027777777777771</c:v>
                </c:pt>
                <c:pt idx="26">
                  <c:v>78.194444444444443</c:v>
                </c:pt>
                <c:pt idx="27">
                  <c:v>78.388888888888886</c:v>
                </c:pt>
                <c:pt idx="28">
                  <c:v>78.638888888888886</c:v>
                </c:pt>
                <c:pt idx="29">
                  <c:v>78.902500000000003</c:v>
                </c:pt>
                <c:pt idx="30">
                  <c:v>79.361111111111114</c:v>
                </c:pt>
                <c:pt idx="31">
                  <c:v>80.148333333333326</c:v>
                </c:pt>
                <c:pt idx="32">
                  <c:v>83.784999999999997</c:v>
                </c:pt>
                <c:pt idx="33">
                  <c:v>87.611111111111114</c:v>
                </c:pt>
                <c:pt idx="34">
                  <c:v>91.79</c:v>
                </c:pt>
                <c:pt idx="35">
                  <c:v>94.250833333333333</c:v>
                </c:pt>
                <c:pt idx="36">
                  <c:v>96.944444444444443</c:v>
                </c:pt>
                <c:pt idx="37">
                  <c:v>99.305555555555557</c:v>
                </c:pt>
                <c:pt idx="38">
                  <c:v>101.11111111111111</c:v>
                </c:pt>
                <c:pt idx="39">
                  <c:v>101.30555555555556</c:v>
                </c:pt>
                <c:pt idx="40">
                  <c:v>101.38888888888889</c:v>
                </c:pt>
                <c:pt idx="41">
                  <c:v>101.47222222222223</c:v>
                </c:pt>
                <c:pt idx="42">
                  <c:v>101.55555555555556</c:v>
                </c:pt>
                <c:pt idx="43">
                  <c:v>101.63888888888889</c:v>
                </c:pt>
                <c:pt idx="44">
                  <c:v>101.72222222222223</c:v>
                </c:pt>
                <c:pt idx="45">
                  <c:v>101.83333333333333</c:v>
                </c:pt>
                <c:pt idx="46">
                  <c:v>101.91666666666667</c:v>
                </c:pt>
                <c:pt idx="47">
                  <c:v>102.02777777777777</c:v>
                </c:pt>
                <c:pt idx="48">
                  <c:v>102.13888888888889</c:v>
                </c:pt>
                <c:pt idx="49">
                  <c:v>102.33333333333333</c:v>
                </c:pt>
                <c:pt idx="50">
                  <c:v>102.47222222222223</c:v>
                </c:pt>
                <c:pt idx="51">
                  <c:v>102.63888888888889</c:v>
                </c:pt>
                <c:pt idx="52">
                  <c:v>102.80555555555556</c:v>
                </c:pt>
                <c:pt idx="53">
                  <c:v>103.05555555555556</c:v>
                </c:pt>
                <c:pt idx="54">
                  <c:v>103.38888888888889</c:v>
                </c:pt>
                <c:pt idx="55">
                  <c:v>103.66666666666667</c:v>
                </c:pt>
                <c:pt idx="56">
                  <c:v>104.08333333333333</c:v>
                </c:pt>
                <c:pt idx="57">
                  <c:v>104.52777777777777</c:v>
                </c:pt>
                <c:pt idx="58">
                  <c:v>104.94444444444444</c:v>
                </c:pt>
                <c:pt idx="59">
                  <c:v>105.30555555555556</c:v>
                </c:pt>
                <c:pt idx="60">
                  <c:v>105.61111111111111</c:v>
                </c:pt>
                <c:pt idx="61">
                  <c:v>105.97222222222223</c:v>
                </c:pt>
                <c:pt idx="62">
                  <c:v>106.41555555555556</c:v>
                </c:pt>
                <c:pt idx="63">
                  <c:v>106.94444444444444</c:v>
                </c:pt>
                <c:pt idx="64">
                  <c:v>107.55555555555556</c:v>
                </c:pt>
                <c:pt idx="65">
                  <c:v>108.13888888888889</c:v>
                </c:pt>
                <c:pt idx="66">
                  <c:v>108.86111111111111</c:v>
                </c:pt>
                <c:pt idx="67">
                  <c:v>109.83333333333333</c:v>
                </c:pt>
                <c:pt idx="68">
                  <c:v>111.05555555555556</c:v>
                </c:pt>
                <c:pt idx="69">
                  <c:v>112.38888888888889</c:v>
                </c:pt>
                <c:pt idx="70">
                  <c:v>113.54666666666667</c:v>
                </c:pt>
                <c:pt idx="71">
                  <c:v>115.05555555555556</c:v>
                </c:pt>
                <c:pt idx="72">
                  <c:v>116.91277777777779</c:v>
                </c:pt>
                <c:pt idx="73">
                  <c:v>119.41388888888892</c:v>
                </c:pt>
                <c:pt idx="74">
                  <c:v>122.41777777777781</c:v>
                </c:pt>
                <c:pt idx="75">
                  <c:v>240.19444444444446</c:v>
                </c:pt>
                <c:pt idx="76">
                  <c:v>240.33333333333334</c:v>
                </c:pt>
                <c:pt idx="77">
                  <c:v>240.44444444444446</c:v>
                </c:pt>
                <c:pt idx="78">
                  <c:v>240.52777777777777</c:v>
                </c:pt>
                <c:pt idx="79">
                  <c:v>240.63888888888889</c:v>
                </c:pt>
                <c:pt idx="80">
                  <c:v>240.69444444444446</c:v>
                </c:pt>
                <c:pt idx="81">
                  <c:v>240.75</c:v>
                </c:pt>
                <c:pt idx="82">
                  <c:v>240.83333333333334</c:v>
                </c:pt>
                <c:pt idx="83">
                  <c:v>240.88888888888889</c:v>
                </c:pt>
                <c:pt idx="84">
                  <c:v>240.97222222222223</c:v>
                </c:pt>
                <c:pt idx="85">
                  <c:v>241.02777777777777</c:v>
                </c:pt>
                <c:pt idx="86">
                  <c:v>241.08333333333334</c:v>
                </c:pt>
                <c:pt idx="87">
                  <c:v>241.13888888888889</c:v>
                </c:pt>
                <c:pt idx="88">
                  <c:v>241.19444444444446</c:v>
                </c:pt>
                <c:pt idx="89">
                  <c:v>241.25</c:v>
                </c:pt>
                <c:pt idx="90">
                  <c:v>241.33333333333334</c:v>
                </c:pt>
                <c:pt idx="91">
                  <c:v>241.38888888888889</c:v>
                </c:pt>
                <c:pt idx="92">
                  <c:v>241.44444444444446</c:v>
                </c:pt>
                <c:pt idx="93">
                  <c:v>241.5</c:v>
                </c:pt>
                <c:pt idx="94">
                  <c:v>241.58333333333334</c:v>
                </c:pt>
                <c:pt idx="95">
                  <c:v>241.63888888888889</c:v>
                </c:pt>
                <c:pt idx="96">
                  <c:v>241.72222222222223</c:v>
                </c:pt>
                <c:pt idx="97">
                  <c:v>241.83333333333334</c:v>
                </c:pt>
                <c:pt idx="98">
                  <c:v>241.91666666666666</c:v>
                </c:pt>
                <c:pt idx="99">
                  <c:v>242.02777777777777</c:v>
                </c:pt>
                <c:pt idx="100">
                  <c:v>242.16666666666666</c:v>
                </c:pt>
                <c:pt idx="101">
                  <c:v>242.30555555555554</c:v>
                </c:pt>
                <c:pt idx="102">
                  <c:v>242.47222222222223</c:v>
                </c:pt>
                <c:pt idx="103">
                  <c:v>242.66666666666666</c:v>
                </c:pt>
                <c:pt idx="104">
                  <c:v>242.91666666666666</c:v>
                </c:pt>
                <c:pt idx="105">
                  <c:v>243.48138888888889</c:v>
                </c:pt>
                <c:pt idx="106">
                  <c:v>245.91666666666666</c:v>
                </c:pt>
                <c:pt idx="107">
                  <c:v>253.18083333333334</c:v>
                </c:pt>
                <c:pt idx="108">
                  <c:v>261.02777777777777</c:v>
                </c:pt>
                <c:pt idx="109">
                  <c:v>264.61111111111109</c:v>
                </c:pt>
                <c:pt idx="110">
                  <c:v>264.83333333333331</c:v>
                </c:pt>
                <c:pt idx="111">
                  <c:v>265.05555555555554</c:v>
                </c:pt>
                <c:pt idx="112">
                  <c:v>265.22222222222223</c:v>
                </c:pt>
                <c:pt idx="113">
                  <c:v>265.41666666666669</c:v>
                </c:pt>
                <c:pt idx="114">
                  <c:v>265.63888888888891</c:v>
                </c:pt>
                <c:pt idx="115">
                  <c:v>265.94444444444446</c:v>
                </c:pt>
                <c:pt idx="116">
                  <c:v>266.52277777777778</c:v>
                </c:pt>
                <c:pt idx="117">
                  <c:v>268.09472222222223</c:v>
                </c:pt>
                <c:pt idx="118">
                  <c:v>284.16666666666669</c:v>
                </c:pt>
              </c:numCache>
            </c:numRef>
          </c:xVal>
          <c:yVal>
            <c:numRef>
              <c:f>'避難開始時間(5h)'!$H$4:$H$122</c:f>
              <c:numCache>
                <c:formatCode>0.000</c:formatCode>
                <c:ptCount val="119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6A5-4D6E-AFED-89788CEDC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8737656"/>
        <c:axId val="578738048"/>
      </c:scatterChart>
      <c:valAx>
        <c:axId val="578737656"/>
        <c:scaling>
          <c:orientation val="minMax"/>
          <c:max val="168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r>
                  <a:rPr 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[h]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578738048"/>
        <c:crosses val="autoZero"/>
        <c:crossBetween val="midCat"/>
        <c:majorUnit val="24"/>
      </c:valAx>
      <c:valAx>
        <c:axId val="578738048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CDF of evacuation start time [-]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#,##0.0_);[Red]\(#,##0.0\)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578737656"/>
        <c:crosses val="autoZero"/>
        <c:crossBetween val="midCat"/>
        <c:majorUnit val="0.1"/>
      </c:valAx>
      <c:spPr>
        <a:solidFill>
          <a:schemeClr val="bg1"/>
        </a:solidFill>
        <a:ln w="19050"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'③ATMOS(ST修正)'!$L$19</c:f>
              <c:strCache>
                <c:ptCount val="1"/>
                <c:pt idx="0">
                  <c:v>Xe</c:v>
                </c:pt>
              </c:strCache>
            </c:strRef>
          </c:tx>
          <c:marker>
            <c:symbol val="none"/>
          </c:marker>
          <c:xVal>
            <c:numRef>
              <c:f>'③ATMOS(ST修正)'!$K$20:$K$146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General">
                  <c:v>118</c:v>
                </c:pt>
                <c:pt idx="124" formatCode="General">
                  <c:v>119</c:v>
                </c:pt>
                <c:pt idx="125" formatCode="0.00">
                  <c:v>119.66666666666667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'③ATMOS(ST修正)'!$L$20:$L$146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1.137379353233831E-5</c:v>
                </c:pt>
                <c:pt idx="3">
                  <c:v>2.8434483830845772E-5</c:v>
                </c:pt>
                <c:pt idx="4">
                  <c:v>4.5495174129353234E-5</c:v>
                </c:pt>
                <c:pt idx="5">
                  <c:v>6.2555864427860699E-5</c:v>
                </c:pt>
                <c:pt idx="6">
                  <c:v>7.9616554726368157E-5</c:v>
                </c:pt>
                <c:pt idx="7">
                  <c:v>9.6677245024875616E-5</c:v>
                </c:pt>
                <c:pt idx="8">
                  <c:v>1.1373793532338307E-4</c:v>
                </c:pt>
                <c:pt idx="9">
                  <c:v>1.3079862562189053E-4</c:v>
                </c:pt>
                <c:pt idx="10">
                  <c:v>1.4785931592039799E-4</c:v>
                </c:pt>
                <c:pt idx="11">
                  <c:v>1.6492000621890545E-4</c:v>
                </c:pt>
                <c:pt idx="12">
                  <c:v>1.8198069651741291E-4</c:v>
                </c:pt>
                <c:pt idx="13">
                  <c:v>1.9904138681592037E-4</c:v>
                </c:pt>
                <c:pt idx="14">
                  <c:v>2.1610207711442782E-4</c:v>
                </c:pt>
                <c:pt idx="15">
                  <c:v>2.3316276741293528E-4</c:v>
                </c:pt>
                <c:pt idx="16">
                  <c:v>2.5022345771144274E-4</c:v>
                </c:pt>
                <c:pt idx="17">
                  <c:v>2.6728414800995023E-4</c:v>
                </c:pt>
                <c:pt idx="18">
                  <c:v>2.8434483830845771E-4</c:v>
                </c:pt>
                <c:pt idx="19">
                  <c:v>3.014055286069652E-4</c:v>
                </c:pt>
                <c:pt idx="20">
                  <c:v>3.1846621890547268E-4</c:v>
                </c:pt>
                <c:pt idx="21">
                  <c:v>3.3552690920398017E-4</c:v>
                </c:pt>
                <c:pt idx="22">
                  <c:v>3.5258759950248766E-4</c:v>
                </c:pt>
                <c:pt idx="23">
                  <c:v>3.6964828980099514E-4</c:v>
                </c:pt>
                <c:pt idx="24">
                  <c:v>3.8670898009950263E-4</c:v>
                </c:pt>
                <c:pt idx="25">
                  <c:v>4.0376967039801011E-4</c:v>
                </c:pt>
                <c:pt idx="26">
                  <c:v>4.0945656716417922E-4</c:v>
                </c:pt>
                <c:pt idx="27">
                  <c:v>4.3104954394693217E-4</c:v>
                </c:pt>
                <c:pt idx="28">
                  <c:v>4.6343900912106155E-4</c:v>
                </c:pt>
                <c:pt idx="29">
                  <c:v>4.9582847429519093E-4</c:v>
                </c:pt>
                <c:pt idx="30">
                  <c:v>5.2821793946932025E-4</c:v>
                </c:pt>
                <c:pt idx="31">
                  <c:v>5.6060740464344957E-4</c:v>
                </c:pt>
                <c:pt idx="32">
                  <c:v>5.929968698175789E-4</c:v>
                </c:pt>
                <c:pt idx="33">
                  <c:v>6.2538633499170822E-4</c:v>
                </c:pt>
                <c:pt idx="34">
                  <c:v>6.5777580016583754E-4</c:v>
                </c:pt>
                <c:pt idx="35">
                  <c:v>6.9016526533996687E-4</c:v>
                </c:pt>
                <c:pt idx="36">
                  <c:v>7.2255473051409619E-4</c:v>
                </c:pt>
                <c:pt idx="37">
                  <c:v>7.5494419568822551E-4</c:v>
                </c:pt>
                <c:pt idx="38">
                  <c:v>7.8733366086235484E-4</c:v>
                </c:pt>
                <c:pt idx="39">
                  <c:v>8.1972312603648416E-4</c:v>
                </c:pt>
                <c:pt idx="40">
                  <c:v>8.5211259121061348E-4</c:v>
                </c:pt>
                <c:pt idx="41">
                  <c:v>8.845020563847428E-4</c:v>
                </c:pt>
                <c:pt idx="42">
                  <c:v>9.1689152155887213E-4</c:v>
                </c:pt>
                <c:pt idx="43">
                  <c:v>9.4928098673300145E-4</c:v>
                </c:pt>
                <c:pt idx="44">
                  <c:v>9.8167045190713088E-4</c:v>
                </c:pt>
                <c:pt idx="45">
                  <c:v>1.0140599170812602E-3</c:v>
                </c:pt>
                <c:pt idx="46">
                  <c:v>1.0464493822553895E-3</c:v>
                </c:pt>
                <c:pt idx="47">
                  <c:v>1.0788388474295189E-3</c:v>
                </c:pt>
                <c:pt idx="48">
                  <c:v>1.1112283126036482E-3</c:v>
                </c:pt>
                <c:pt idx="49">
                  <c:v>1.1436177777777775E-3</c:v>
                </c:pt>
                <c:pt idx="50">
                  <c:v>1.1760072429519068E-3</c:v>
                </c:pt>
                <c:pt idx="51">
                  <c:v>1.1868037313432834E-3</c:v>
                </c:pt>
                <c:pt idx="52">
                  <c:v>1.1868037313432834E-3</c:v>
                </c:pt>
                <c:pt idx="53">
                  <c:v>1.1868037313432834E-3</c:v>
                </c:pt>
                <c:pt idx="54">
                  <c:v>1.1868037313432834E-3</c:v>
                </c:pt>
                <c:pt idx="55">
                  <c:v>1.1868037313432834E-3</c:v>
                </c:pt>
                <c:pt idx="56">
                  <c:v>1.1868037313432834E-3</c:v>
                </c:pt>
                <c:pt idx="57">
                  <c:v>1.1868037313432834E-3</c:v>
                </c:pt>
                <c:pt idx="58">
                  <c:v>1.1868037313432834E-3</c:v>
                </c:pt>
                <c:pt idx="59">
                  <c:v>1.1868037313432834E-3</c:v>
                </c:pt>
                <c:pt idx="60">
                  <c:v>1.1868037313432834E-3</c:v>
                </c:pt>
                <c:pt idx="61">
                  <c:v>1.1868037313432834E-3</c:v>
                </c:pt>
                <c:pt idx="62">
                  <c:v>1.1868037313432834E-3</c:v>
                </c:pt>
                <c:pt idx="63">
                  <c:v>1.1868037313432834E-3</c:v>
                </c:pt>
                <c:pt idx="64">
                  <c:v>1.1868037313432834E-3</c:v>
                </c:pt>
                <c:pt idx="65">
                  <c:v>1.1868037313432834E-3</c:v>
                </c:pt>
                <c:pt idx="66">
                  <c:v>1.1868037313432834E-3</c:v>
                </c:pt>
                <c:pt idx="67">
                  <c:v>1.1868037313432834E-3</c:v>
                </c:pt>
                <c:pt idx="68">
                  <c:v>1.1868037313432834E-3</c:v>
                </c:pt>
                <c:pt idx="69">
                  <c:v>1.1868037313432834E-3</c:v>
                </c:pt>
                <c:pt idx="70">
                  <c:v>1.1868037313432834E-3</c:v>
                </c:pt>
                <c:pt idx="71">
                  <c:v>1.1868037313432834E-3</c:v>
                </c:pt>
                <c:pt idx="72">
                  <c:v>1.1868037313432834E-3</c:v>
                </c:pt>
                <c:pt idx="73">
                  <c:v>1.1868037313432834E-3</c:v>
                </c:pt>
                <c:pt idx="74">
                  <c:v>1.1868037313432834E-3</c:v>
                </c:pt>
                <c:pt idx="75">
                  <c:v>1.1868037313432834E-3</c:v>
                </c:pt>
                <c:pt idx="76">
                  <c:v>9.7745162526183642E-3</c:v>
                </c:pt>
                <c:pt idx="77">
                  <c:v>3.553765381644397E-2</c:v>
                </c:pt>
                <c:pt idx="78">
                  <c:v>6.1300791380269573E-2</c:v>
                </c:pt>
                <c:pt idx="79">
                  <c:v>8.7063928944095176E-2</c:v>
                </c:pt>
                <c:pt idx="80">
                  <c:v>0.11282706650792078</c:v>
                </c:pt>
                <c:pt idx="81">
                  <c:v>0.13859020407174638</c:v>
                </c:pt>
                <c:pt idx="82">
                  <c:v>0.164353341635572</c:v>
                </c:pt>
                <c:pt idx="83">
                  <c:v>0.19011647919939761</c:v>
                </c:pt>
                <c:pt idx="84">
                  <c:v>0.21587961676322323</c:v>
                </c:pt>
                <c:pt idx="85">
                  <c:v>0.24164275432704885</c:v>
                </c:pt>
                <c:pt idx="86">
                  <c:v>0.26740589189087444</c:v>
                </c:pt>
                <c:pt idx="87">
                  <c:v>0.29316902945470003</c:v>
                </c:pt>
                <c:pt idx="88">
                  <c:v>0.31893216701852561</c:v>
                </c:pt>
                <c:pt idx="89">
                  <c:v>0.3446953045823512</c:v>
                </c:pt>
                <c:pt idx="90">
                  <c:v>0.37045844214617679</c:v>
                </c:pt>
                <c:pt idx="91">
                  <c:v>0.39622157971000238</c:v>
                </c:pt>
                <c:pt idx="92">
                  <c:v>0.42198471727382797</c:v>
                </c:pt>
                <c:pt idx="93">
                  <c:v>0.44774785483765356</c:v>
                </c:pt>
                <c:pt idx="94">
                  <c:v>0.47351099240147915</c:v>
                </c:pt>
                <c:pt idx="95">
                  <c:v>0.49927412996530474</c:v>
                </c:pt>
                <c:pt idx="96">
                  <c:v>0.52503726752913038</c:v>
                </c:pt>
                <c:pt idx="97">
                  <c:v>0.55080040509295602</c:v>
                </c:pt>
                <c:pt idx="98">
                  <c:v>0.57656354265678167</c:v>
                </c:pt>
                <c:pt idx="99">
                  <c:v>0.60232668022060731</c:v>
                </c:pt>
                <c:pt idx="100">
                  <c:v>0.61950210526315785</c:v>
                </c:pt>
                <c:pt idx="101">
                  <c:v>0.62219527046783618</c:v>
                </c:pt>
                <c:pt idx="102">
                  <c:v>0.63027476608187127</c:v>
                </c:pt>
                <c:pt idx="103">
                  <c:v>0.63835426169590637</c:v>
                </c:pt>
                <c:pt idx="104">
                  <c:v>0.64643375730994146</c:v>
                </c:pt>
                <c:pt idx="105">
                  <c:v>0.65451325292397655</c:v>
                </c:pt>
                <c:pt idx="106">
                  <c:v>0.66259274853801164</c:v>
                </c:pt>
                <c:pt idx="107">
                  <c:v>0.67067224415204674</c:v>
                </c:pt>
                <c:pt idx="108">
                  <c:v>0.67875173976608183</c:v>
                </c:pt>
                <c:pt idx="109">
                  <c:v>0.68683123538011692</c:v>
                </c:pt>
                <c:pt idx="110">
                  <c:v>0.69491073099415201</c:v>
                </c:pt>
                <c:pt idx="111">
                  <c:v>0.70299022660818711</c:v>
                </c:pt>
                <c:pt idx="112">
                  <c:v>0.7110697222222222</c:v>
                </c:pt>
                <c:pt idx="113">
                  <c:v>0.71914921783625729</c:v>
                </c:pt>
                <c:pt idx="114">
                  <c:v>0.72722871345029239</c:v>
                </c:pt>
                <c:pt idx="115">
                  <c:v>0.73530820906432748</c:v>
                </c:pt>
                <c:pt idx="116">
                  <c:v>0.74338770467836257</c:v>
                </c:pt>
                <c:pt idx="117">
                  <c:v>0.75146720029239766</c:v>
                </c:pt>
                <c:pt idx="118">
                  <c:v>0.75954669590643276</c:v>
                </c:pt>
                <c:pt idx="119">
                  <c:v>0.76762619152046785</c:v>
                </c:pt>
                <c:pt idx="120">
                  <c:v>0.77570568713450294</c:v>
                </c:pt>
                <c:pt idx="121">
                  <c:v>0.78378518274853803</c:v>
                </c:pt>
                <c:pt idx="122">
                  <c:v>0.79186467836257313</c:v>
                </c:pt>
                <c:pt idx="123">
                  <c:v>0.79994417397660822</c:v>
                </c:pt>
                <c:pt idx="124">
                  <c:v>0.80802366959064331</c:v>
                </c:pt>
                <c:pt idx="125">
                  <c:v>0.81341000000000008</c:v>
                </c:pt>
                <c:pt idx="126">
                  <c:v>0.81341000000000008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849-488B-A0C6-6E809A248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3194704"/>
        <c:axId val="653198624"/>
      </c:scatterChart>
      <c:valAx>
        <c:axId val="653194704"/>
        <c:scaling>
          <c:orientation val="minMax"/>
          <c:max val="120"/>
          <c:min val="0"/>
        </c:scaling>
        <c:delete val="1"/>
        <c:axPos val="b"/>
        <c:title>
          <c:tx>
            <c:rich>
              <a:bodyPr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crossAx val="653198624"/>
        <c:crossesAt val="1.0000000000000006E-10"/>
        <c:crossBetween val="midCat"/>
        <c:majorUnit val="20"/>
      </c:valAx>
      <c:valAx>
        <c:axId val="653198624"/>
        <c:scaling>
          <c:logBase val="10"/>
          <c:orientation val="minMax"/>
          <c:min val="1.0000000000000004E-5"/>
        </c:scaling>
        <c:delete val="1"/>
        <c:axPos val="l"/>
        <c:title>
          <c:tx>
            <c:rich>
              <a:bodyPr rot="-5400000" vert="horz"/>
              <a:lstStyle/>
              <a:p>
                <a:pPr>
                  <a:defRPr lang="ja-JP" sz="1100"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rPr>
                  <a:t>Cumulative release rate</a:t>
                </a:r>
              </a:p>
            </c:rich>
          </c:tx>
          <c:overlay val="0"/>
        </c:title>
        <c:numFmt formatCode="0E+00" sourceLinked="0"/>
        <c:majorTickMark val="in"/>
        <c:minorTickMark val="none"/>
        <c:tickLblPos val="nextTo"/>
        <c:crossAx val="653194704"/>
        <c:crosses val="autoZero"/>
        <c:crossBetween val="midCat"/>
      </c:valAx>
      <c:spPr>
        <a:solidFill>
          <a:srgbClr val="FFFFFF"/>
        </a:solidFill>
        <a:ln w="19050">
          <a:solidFill>
            <a:srgbClr val="000000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50"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1"/>
          <c:order val="0"/>
          <c:tx>
            <c:strRef>
              <c:f>'③ATMOS(ST修正)'!$M$19</c:f>
              <c:strCache>
                <c:ptCount val="1"/>
                <c:pt idx="0">
                  <c:v>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none"/>
          </c:marker>
          <c:xVal>
            <c:numRef>
              <c:f>'③ATMOS(ST修正)'!$K$20:$K$146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General">
                  <c:v>118</c:v>
                </c:pt>
                <c:pt idx="124" formatCode="General">
                  <c:v>119</c:v>
                </c:pt>
                <c:pt idx="125" formatCode="0.00">
                  <c:v>119.66666666666667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'③ATMOS(ST修正)'!$M$20:$M$146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6.2840843565841881E-7</c:v>
                </c:pt>
                <c:pt idx="3">
                  <c:v>1.5710210891460469E-6</c:v>
                </c:pt>
                <c:pt idx="4">
                  <c:v>2.5136337426336753E-6</c:v>
                </c:pt>
                <c:pt idx="5">
                  <c:v>3.4562463961213034E-6</c:v>
                </c:pt>
                <c:pt idx="6">
                  <c:v>4.3988590496089315E-6</c:v>
                </c:pt>
                <c:pt idx="7">
                  <c:v>5.3414717030965592E-6</c:v>
                </c:pt>
                <c:pt idx="8">
                  <c:v>6.2840843565841869E-6</c:v>
                </c:pt>
                <c:pt idx="9">
                  <c:v>7.2266970100718146E-6</c:v>
                </c:pt>
                <c:pt idx="10">
                  <c:v>8.1693096635594423E-6</c:v>
                </c:pt>
                <c:pt idx="11">
                  <c:v>9.11192231704707E-6</c:v>
                </c:pt>
                <c:pt idx="12">
                  <c:v>1.0054534970534698E-5</c:v>
                </c:pt>
                <c:pt idx="13">
                  <c:v>1.0997147624022325E-5</c:v>
                </c:pt>
                <c:pt idx="14">
                  <c:v>1.1939760277509953E-5</c:v>
                </c:pt>
                <c:pt idx="15">
                  <c:v>1.2882372930997581E-5</c:v>
                </c:pt>
                <c:pt idx="16">
                  <c:v>1.3824985584485208E-5</c:v>
                </c:pt>
                <c:pt idx="17">
                  <c:v>1.4767598237972836E-5</c:v>
                </c:pt>
                <c:pt idx="18">
                  <c:v>1.5710210891460464E-5</c:v>
                </c:pt>
                <c:pt idx="19">
                  <c:v>1.6652823544948093E-5</c:v>
                </c:pt>
                <c:pt idx="20">
                  <c:v>1.7595436198435723E-5</c:v>
                </c:pt>
                <c:pt idx="21">
                  <c:v>1.8538048851923352E-5</c:v>
                </c:pt>
                <c:pt idx="22">
                  <c:v>1.9480661505410981E-5</c:v>
                </c:pt>
                <c:pt idx="23">
                  <c:v>2.0423274158898611E-5</c:v>
                </c:pt>
                <c:pt idx="24">
                  <c:v>2.136588681238624E-5</c:v>
                </c:pt>
                <c:pt idx="25">
                  <c:v>2.230849946587387E-5</c:v>
                </c:pt>
                <c:pt idx="26">
                  <c:v>2.2622703683703078E-5</c:v>
                </c:pt>
                <c:pt idx="27">
                  <c:v>2.2638836478544046E-5</c:v>
                </c:pt>
                <c:pt idx="28">
                  <c:v>2.2663035670805498E-5</c:v>
                </c:pt>
                <c:pt idx="29">
                  <c:v>2.2687234863066951E-5</c:v>
                </c:pt>
                <c:pt idx="30">
                  <c:v>2.2711434055328403E-5</c:v>
                </c:pt>
                <c:pt idx="31">
                  <c:v>2.2735633247589855E-5</c:v>
                </c:pt>
                <c:pt idx="32">
                  <c:v>2.2759832439851307E-5</c:v>
                </c:pt>
                <c:pt idx="33">
                  <c:v>2.2784031632112759E-5</c:v>
                </c:pt>
                <c:pt idx="34">
                  <c:v>2.2808230824374211E-5</c:v>
                </c:pt>
                <c:pt idx="35">
                  <c:v>2.2832430016635663E-5</c:v>
                </c:pt>
                <c:pt idx="36">
                  <c:v>2.2856629208897115E-5</c:v>
                </c:pt>
                <c:pt idx="37">
                  <c:v>2.2880828401158567E-5</c:v>
                </c:pt>
                <c:pt idx="38">
                  <c:v>2.290502759342002E-5</c:v>
                </c:pt>
                <c:pt idx="39">
                  <c:v>2.2929226785681472E-5</c:v>
                </c:pt>
                <c:pt idx="40">
                  <c:v>2.2953425977942924E-5</c:v>
                </c:pt>
                <c:pt idx="41">
                  <c:v>2.2977625170204376E-5</c:v>
                </c:pt>
                <c:pt idx="42">
                  <c:v>2.3001824362465828E-5</c:v>
                </c:pt>
                <c:pt idx="43">
                  <c:v>2.302602355472728E-5</c:v>
                </c:pt>
                <c:pt idx="44">
                  <c:v>2.3050222746988732E-5</c:v>
                </c:pt>
                <c:pt idx="45">
                  <c:v>2.3074421939250184E-5</c:v>
                </c:pt>
                <c:pt idx="46">
                  <c:v>2.3098621131511637E-5</c:v>
                </c:pt>
                <c:pt idx="47">
                  <c:v>2.3122820323773089E-5</c:v>
                </c:pt>
                <c:pt idx="48">
                  <c:v>2.3147019516034541E-5</c:v>
                </c:pt>
                <c:pt idx="49">
                  <c:v>2.3171218708295993E-5</c:v>
                </c:pt>
                <c:pt idx="50">
                  <c:v>2.3195417900557445E-5</c:v>
                </c:pt>
                <c:pt idx="51">
                  <c:v>2.3203484297977929E-5</c:v>
                </c:pt>
                <c:pt idx="52">
                  <c:v>2.3203484297977929E-5</c:v>
                </c:pt>
                <c:pt idx="53">
                  <c:v>2.3203484297977929E-5</c:v>
                </c:pt>
                <c:pt idx="54">
                  <c:v>2.3203484297977929E-5</c:v>
                </c:pt>
                <c:pt idx="55">
                  <c:v>2.3203484297977929E-5</c:v>
                </c:pt>
                <c:pt idx="56">
                  <c:v>2.3203484297977929E-5</c:v>
                </c:pt>
                <c:pt idx="57">
                  <c:v>2.3203484297977929E-5</c:v>
                </c:pt>
                <c:pt idx="58">
                  <c:v>2.3203484297977929E-5</c:v>
                </c:pt>
                <c:pt idx="59">
                  <c:v>2.3203484297977929E-5</c:v>
                </c:pt>
                <c:pt idx="60">
                  <c:v>2.3203484297977929E-5</c:v>
                </c:pt>
                <c:pt idx="61">
                  <c:v>2.3203484297977929E-5</c:v>
                </c:pt>
                <c:pt idx="62">
                  <c:v>2.3203484297977929E-5</c:v>
                </c:pt>
                <c:pt idx="63">
                  <c:v>2.3203484297977929E-5</c:v>
                </c:pt>
                <c:pt idx="64">
                  <c:v>2.3203484297977929E-5</c:v>
                </c:pt>
                <c:pt idx="65">
                  <c:v>2.3203484297977929E-5</c:v>
                </c:pt>
                <c:pt idx="66">
                  <c:v>2.3203484297977929E-5</c:v>
                </c:pt>
                <c:pt idx="67">
                  <c:v>2.3203484297977929E-5</c:v>
                </c:pt>
                <c:pt idx="68">
                  <c:v>2.3203484297977929E-5</c:v>
                </c:pt>
                <c:pt idx="69">
                  <c:v>2.3203484297977929E-5</c:v>
                </c:pt>
                <c:pt idx="70">
                  <c:v>2.3203484297977929E-5</c:v>
                </c:pt>
                <c:pt idx="71">
                  <c:v>2.3203484297977929E-5</c:v>
                </c:pt>
                <c:pt idx="72">
                  <c:v>2.3203484297977929E-5</c:v>
                </c:pt>
                <c:pt idx="73">
                  <c:v>2.3203484297977929E-5</c:v>
                </c:pt>
                <c:pt idx="74">
                  <c:v>2.3203484297977929E-5</c:v>
                </c:pt>
                <c:pt idx="75">
                  <c:v>2.3203484297977929E-5</c:v>
                </c:pt>
                <c:pt idx="76">
                  <c:v>3.4314674428093529E-5</c:v>
                </c:pt>
                <c:pt idx="77">
                  <c:v>6.7648244818440802E-5</c:v>
                </c:pt>
                <c:pt idx="78">
                  <c:v>1.0098181520878808E-4</c:v>
                </c:pt>
                <c:pt idx="79">
                  <c:v>1.3431538559913534E-4</c:v>
                </c:pt>
                <c:pt idx="80">
                  <c:v>1.6764895598948262E-4</c:v>
                </c:pt>
                <c:pt idx="81">
                  <c:v>2.0098252637982991E-4</c:v>
                </c:pt>
                <c:pt idx="82">
                  <c:v>2.343160967701772E-4</c:v>
                </c:pt>
                <c:pt idx="83">
                  <c:v>2.6764966716052448E-4</c:v>
                </c:pt>
                <c:pt idx="84">
                  <c:v>3.0098323755087177E-4</c:v>
                </c:pt>
                <c:pt idx="85">
                  <c:v>3.3431680794121906E-4</c:v>
                </c:pt>
                <c:pt idx="86">
                  <c:v>3.6765037833156634E-4</c:v>
                </c:pt>
                <c:pt idx="87">
                  <c:v>4.0098394872191363E-4</c:v>
                </c:pt>
                <c:pt idx="88">
                  <c:v>4.3431751911226092E-4</c:v>
                </c:pt>
                <c:pt idx="89">
                  <c:v>4.676510895026082E-4</c:v>
                </c:pt>
                <c:pt idx="90">
                  <c:v>5.0098465989295549E-4</c:v>
                </c:pt>
                <c:pt idx="91">
                  <c:v>5.3431823028330272E-4</c:v>
                </c:pt>
                <c:pt idx="92">
                  <c:v>5.6765180067364996E-4</c:v>
                </c:pt>
                <c:pt idx="93">
                  <c:v>6.0098537106399719E-4</c:v>
                </c:pt>
                <c:pt idx="94">
                  <c:v>6.3431894145434442E-4</c:v>
                </c:pt>
                <c:pt idx="95">
                  <c:v>6.6765251184469165E-4</c:v>
                </c:pt>
                <c:pt idx="96">
                  <c:v>7.0098608223503889E-4</c:v>
                </c:pt>
                <c:pt idx="97">
                  <c:v>7.3431965262538612E-4</c:v>
                </c:pt>
                <c:pt idx="98">
                  <c:v>7.6765322301573335E-4</c:v>
                </c:pt>
                <c:pt idx="99">
                  <c:v>8.0098679340608059E-4</c:v>
                </c:pt>
                <c:pt idx="100">
                  <c:v>8.2320917366631222E-4</c:v>
                </c:pt>
                <c:pt idx="101">
                  <c:v>1.7213552936806826E-3</c:v>
                </c:pt>
                <c:pt idx="102">
                  <c:v>4.4157936537238315E-3</c:v>
                </c:pt>
                <c:pt idx="103">
                  <c:v>7.1102320137669808E-3</c:v>
                </c:pt>
                <c:pt idx="104">
                  <c:v>9.8046703738101301E-3</c:v>
                </c:pt>
                <c:pt idx="105">
                  <c:v>1.2499108733853279E-2</c:v>
                </c:pt>
                <c:pt idx="106">
                  <c:v>1.5193547093896427E-2</c:v>
                </c:pt>
                <c:pt idx="107">
                  <c:v>1.7887985453939576E-2</c:v>
                </c:pt>
                <c:pt idx="108">
                  <c:v>2.0582423813982724E-2</c:v>
                </c:pt>
                <c:pt idx="109">
                  <c:v>2.3276862174025872E-2</c:v>
                </c:pt>
                <c:pt idx="110">
                  <c:v>2.5971300534069021E-2</c:v>
                </c:pt>
                <c:pt idx="111">
                  <c:v>2.8665738894112169E-2</c:v>
                </c:pt>
                <c:pt idx="112">
                  <c:v>3.1360177254155318E-2</c:v>
                </c:pt>
                <c:pt idx="113">
                  <c:v>3.4054615614198466E-2</c:v>
                </c:pt>
                <c:pt idx="114">
                  <c:v>3.6749053974241615E-2</c:v>
                </c:pt>
                <c:pt idx="115">
                  <c:v>3.9443492334284763E-2</c:v>
                </c:pt>
                <c:pt idx="116">
                  <c:v>4.2137930694327912E-2</c:v>
                </c:pt>
                <c:pt idx="117">
                  <c:v>4.483236905437106E-2</c:v>
                </c:pt>
                <c:pt idx="118">
                  <c:v>4.7526807414414209E-2</c:v>
                </c:pt>
                <c:pt idx="119">
                  <c:v>5.0221245774457357E-2</c:v>
                </c:pt>
                <c:pt idx="120">
                  <c:v>5.2915684134500506E-2</c:v>
                </c:pt>
                <c:pt idx="121">
                  <c:v>5.5610122494543654E-2</c:v>
                </c:pt>
                <c:pt idx="122">
                  <c:v>5.8304560854586802E-2</c:v>
                </c:pt>
                <c:pt idx="123">
                  <c:v>6.0998999214629951E-2</c:v>
                </c:pt>
                <c:pt idx="124">
                  <c:v>6.3693437574673106E-2</c:v>
                </c:pt>
                <c:pt idx="125">
                  <c:v>6.5489729814701886E-2</c:v>
                </c:pt>
                <c:pt idx="126">
                  <c:v>6.5489729814701886E-2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BBB-4BDC-9D1D-346D8C8EF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3191568"/>
        <c:axId val="653191960"/>
      </c:scatterChart>
      <c:valAx>
        <c:axId val="653191568"/>
        <c:scaling>
          <c:orientation val="minMax"/>
          <c:max val="120"/>
          <c:min val="0"/>
        </c:scaling>
        <c:delete val="1"/>
        <c:axPos val="b"/>
        <c:numFmt formatCode="General" sourceLinked="1"/>
        <c:majorTickMark val="in"/>
        <c:minorTickMark val="none"/>
        <c:tickLblPos val="nextTo"/>
        <c:crossAx val="653191960"/>
        <c:crossesAt val="1.0000000000000006E-10"/>
        <c:crossBetween val="midCat"/>
        <c:majorUnit val="20"/>
      </c:valAx>
      <c:valAx>
        <c:axId val="653191960"/>
        <c:scaling>
          <c:logBase val="10"/>
          <c:orientation val="minMax"/>
          <c:min val="1.0000000000000004E-6"/>
        </c:scaling>
        <c:delete val="1"/>
        <c:axPos val="l"/>
        <c:numFmt formatCode="0E+00" sourceLinked="0"/>
        <c:majorTickMark val="in"/>
        <c:minorTickMark val="none"/>
        <c:tickLblPos val="nextTo"/>
        <c:crossAx val="653191568"/>
        <c:crosses val="autoZero"/>
        <c:crossBetween val="midCat"/>
      </c:valAx>
      <c:spPr>
        <a:solidFill>
          <a:srgbClr val="FFFFFF"/>
        </a:solidFill>
        <a:ln w="19050">
          <a:solidFill>
            <a:srgbClr val="000000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4"/>
          <c:order val="0"/>
          <c:tx>
            <c:strRef>
              <c:f>'③ATMOS(ST修正)'!$P$19</c:f>
              <c:strCache>
                <c:ptCount val="1"/>
                <c:pt idx="0">
                  <c:v>Ru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none"/>
          </c:marker>
          <c:xVal>
            <c:numRef>
              <c:f>'③ATMOS(ST修正)'!$K$20:$K$146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General">
                  <c:v>118</c:v>
                </c:pt>
                <c:pt idx="124" formatCode="General">
                  <c:v>119</c:v>
                </c:pt>
                <c:pt idx="125" formatCode="0.00">
                  <c:v>119.66666666666667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'③ATMOS(ST修正)'!$P$20:$P$146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1.0236006168950447E-7</c:v>
                </c:pt>
                <c:pt idx="3">
                  <c:v>2.5590015422376115E-7</c:v>
                </c:pt>
                <c:pt idx="4">
                  <c:v>4.0944024675801787E-7</c:v>
                </c:pt>
                <c:pt idx="5">
                  <c:v>5.6298033929227453E-7</c:v>
                </c:pt>
                <c:pt idx="6">
                  <c:v>7.1652043182653119E-7</c:v>
                </c:pt>
                <c:pt idx="7">
                  <c:v>8.7006052436078785E-7</c:v>
                </c:pt>
                <c:pt idx="8">
                  <c:v>1.0236006168950446E-6</c:v>
                </c:pt>
                <c:pt idx="9">
                  <c:v>1.1771407094293014E-6</c:v>
                </c:pt>
                <c:pt idx="10">
                  <c:v>1.3306808019635582E-6</c:v>
                </c:pt>
                <c:pt idx="11">
                  <c:v>1.4842208944978149E-6</c:v>
                </c:pt>
                <c:pt idx="12">
                  <c:v>1.6377609870320717E-6</c:v>
                </c:pt>
                <c:pt idx="13">
                  <c:v>1.7913010795663285E-6</c:v>
                </c:pt>
                <c:pt idx="14">
                  <c:v>1.944841172100585E-6</c:v>
                </c:pt>
                <c:pt idx="15">
                  <c:v>2.0983812646348418E-6</c:v>
                </c:pt>
                <c:pt idx="16">
                  <c:v>2.2519213571690985E-6</c:v>
                </c:pt>
                <c:pt idx="17">
                  <c:v>2.4054614497033553E-6</c:v>
                </c:pt>
                <c:pt idx="18">
                  <c:v>2.5590015422376121E-6</c:v>
                </c:pt>
                <c:pt idx="19">
                  <c:v>2.7125416347718688E-6</c:v>
                </c:pt>
                <c:pt idx="20">
                  <c:v>2.8660817273061256E-6</c:v>
                </c:pt>
                <c:pt idx="21">
                  <c:v>3.0196218198403824E-6</c:v>
                </c:pt>
                <c:pt idx="22">
                  <c:v>3.1731619123746391E-6</c:v>
                </c:pt>
                <c:pt idx="23">
                  <c:v>3.3267020049088959E-6</c:v>
                </c:pt>
                <c:pt idx="24">
                  <c:v>3.4802420974431527E-6</c:v>
                </c:pt>
                <c:pt idx="25">
                  <c:v>3.6337821899774094E-6</c:v>
                </c:pt>
                <c:pt idx="26">
                  <c:v>3.6849622208221616E-6</c:v>
                </c:pt>
                <c:pt idx="27">
                  <c:v>3.7271992923901193E-6</c:v>
                </c:pt>
                <c:pt idx="28">
                  <c:v>3.7905548997420557E-6</c:v>
                </c:pt>
                <c:pt idx="29">
                  <c:v>3.8539105070939925E-6</c:v>
                </c:pt>
                <c:pt idx="30">
                  <c:v>3.9172661144459292E-6</c:v>
                </c:pt>
                <c:pt idx="31">
                  <c:v>3.980621721797866E-6</c:v>
                </c:pt>
                <c:pt idx="32">
                  <c:v>4.0439773291498028E-6</c:v>
                </c:pt>
                <c:pt idx="33">
                  <c:v>4.1073329365017396E-6</c:v>
                </c:pt>
                <c:pt idx="34">
                  <c:v>4.1706885438536764E-6</c:v>
                </c:pt>
                <c:pt idx="35">
                  <c:v>4.2340441512056132E-6</c:v>
                </c:pt>
                <c:pt idx="36">
                  <c:v>4.29739975855755E-6</c:v>
                </c:pt>
                <c:pt idx="37">
                  <c:v>4.3607553659094868E-6</c:v>
                </c:pt>
                <c:pt idx="38">
                  <c:v>4.4241109732614236E-6</c:v>
                </c:pt>
                <c:pt idx="39">
                  <c:v>4.4874665806133604E-6</c:v>
                </c:pt>
                <c:pt idx="40">
                  <c:v>4.5508221879652972E-6</c:v>
                </c:pt>
                <c:pt idx="41">
                  <c:v>4.614177795317234E-6</c:v>
                </c:pt>
                <c:pt idx="42">
                  <c:v>4.6775334026691708E-6</c:v>
                </c:pt>
                <c:pt idx="43">
                  <c:v>4.7408890100211076E-6</c:v>
                </c:pt>
                <c:pt idx="44">
                  <c:v>4.8042446173730444E-6</c:v>
                </c:pt>
                <c:pt idx="45">
                  <c:v>4.8676002247249812E-6</c:v>
                </c:pt>
                <c:pt idx="46">
                  <c:v>4.930955832076918E-6</c:v>
                </c:pt>
                <c:pt idx="47">
                  <c:v>4.9943114394288548E-6</c:v>
                </c:pt>
                <c:pt idx="48">
                  <c:v>5.0576670467807916E-6</c:v>
                </c:pt>
                <c:pt idx="49">
                  <c:v>5.1210226541327284E-6</c:v>
                </c:pt>
                <c:pt idx="50">
                  <c:v>5.1843782614846651E-6</c:v>
                </c:pt>
                <c:pt idx="51">
                  <c:v>5.2054967972686438E-6</c:v>
                </c:pt>
                <c:pt idx="52">
                  <c:v>5.2054967972686438E-6</c:v>
                </c:pt>
                <c:pt idx="53">
                  <c:v>5.2054967972686438E-6</c:v>
                </c:pt>
                <c:pt idx="54">
                  <c:v>5.2054967972686438E-6</c:v>
                </c:pt>
                <c:pt idx="55">
                  <c:v>5.2054967972686438E-6</c:v>
                </c:pt>
                <c:pt idx="56">
                  <c:v>5.2054967972686438E-6</c:v>
                </c:pt>
                <c:pt idx="57">
                  <c:v>5.2054967972686438E-6</c:v>
                </c:pt>
                <c:pt idx="58">
                  <c:v>5.2054967972686438E-6</c:v>
                </c:pt>
                <c:pt idx="59">
                  <c:v>5.2054967972686438E-6</c:v>
                </c:pt>
                <c:pt idx="60">
                  <c:v>5.2054967972686438E-6</c:v>
                </c:pt>
                <c:pt idx="61">
                  <c:v>5.2054967972686438E-6</c:v>
                </c:pt>
                <c:pt idx="62">
                  <c:v>5.2054967972686438E-6</c:v>
                </c:pt>
                <c:pt idx="63">
                  <c:v>5.2054967972686438E-6</c:v>
                </c:pt>
                <c:pt idx="64">
                  <c:v>5.2054967972686438E-6</c:v>
                </c:pt>
                <c:pt idx="65">
                  <c:v>5.2054967972686438E-6</c:v>
                </c:pt>
                <c:pt idx="66">
                  <c:v>5.2054967972686438E-6</c:v>
                </c:pt>
                <c:pt idx="67">
                  <c:v>5.2054967972686438E-6</c:v>
                </c:pt>
                <c:pt idx="68">
                  <c:v>5.2054967972686438E-6</c:v>
                </c:pt>
                <c:pt idx="69">
                  <c:v>5.2054967972686438E-6</c:v>
                </c:pt>
                <c:pt idx="70">
                  <c:v>5.2054967972686438E-6</c:v>
                </c:pt>
                <c:pt idx="71">
                  <c:v>5.2054967972686438E-6</c:v>
                </c:pt>
                <c:pt idx="72">
                  <c:v>5.2054967972686438E-6</c:v>
                </c:pt>
                <c:pt idx="73">
                  <c:v>5.2054967972686438E-6</c:v>
                </c:pt>
                <c:pt idx="74">
                  <c:v>5.2054967972686438E-6</c:v>
                </c:pt>
                <c:pt idx="75">
                  <c:v>5.2054967972686438E-6</c:v>
                </c:pt>
                <c:pt idx="76">
                  <c:v>3.5906676459961551E-5</c:v>
                </c:pt>
                <c:pt idx="77">
                  <c:v>1.2801021544804158E-4</c:v>
                </c:pt>
                <c:pt idx="78">
                  <c:v>2.2011375443612162E-4</c:v>
                </c:pt>
                <c:pt idx="79">
                  <c:v>3.1221729342420165E-4</c:v>
                </c:pt>
                <c:pt idx="80">
                  <c:v>4.0432083241228169E-4</c:v>
                </c:pt>
                <c:pt idx="81">
                  <c:v>4.9642437140036172E-4</c:v>
                </c:pt>
                <c:pt idx="82">
                  <c:v>5.8852791038844175E-4</c:v>
                </c:pt>
                <c:pt idx="83">
                  <c:v>6.8063144937652179E-4</c:v>
                </c:pt>
                <c:pt idx="84">
                  <c:v>7.7273498836460182E-4</c:v>
                </c:pt>
                <c:pt idx="85">
                  <c:v>8.6483852735268186E-4</c:v>
                </c:pt>
                <c:pt idx="86">
                  <c:v>9.5694206634076189E-4</c:v>
                </c:pt>
                <c:pt idx="87">
                  <c:v>1.0490456053288419E-3</c:v>
                </c:pt>
                <c:pt idx="88">
                  <c:v>1.1411491443169219E-3</c:v>
                </c:pt>
                <c:pt idx="89">
                  <c:v>1.2332526833050018E-3</c:v>
                </c:pt>
                <c:pt idx="90">
                  <c:v>1.3253562222930817E-3</c:v>
                </c:pt>
                <c:pt idx="91">
                  <c:v>1.4174597612811616E-3</c:v>
                </c:pt>
                <c:pt idx="92">
                  <c:v>1.5095633002692416E-3</c:v>
                </c:pt>
                <c:pt idx="93">
                  <c:v>1.6016668392573215E-3</c:v>
                </c:pt>
                <c:pt idx="94">
                  <c:v>1.6937703782454014E-3</c:v>
                </c:pt>
                <c:pt idx="95">
                  <c:v>1.7858739172334813E-3</c:v>
                </c:pt>
                <c:pt idx="96">
                  <c:v>1.8779774562215613E-3</c:v>
                </c:pt>
                <c:pt idx="97">
                  <c:v>1.9700809952096412E-3</c:v>
                </c:pt>
                <c:pt idx="98">
                  <c:v>2.0621845341977211E-3</c:v>
                </c:pt>
                <c:pt idx="99">
                  <c:v>2.154288073185801E-3</c:v>
                </c:pt>
                <c:pt idx="100">
                  <c:v>2.2156904325111881E-3</c:v>
                </c:pt>
                <c:pt idx="101">
                  <c:v>2.2873319321234853E-3</c:v>
                </c:pt>
                <c:pt idx="102">
                  <c:v>2.5022564309603798E-3</c:v>
                </c:pt>
                <c:pt idx="103">
                  <c:v>2.7171809297972744E-3</c:v>
                </c:pt>
                <c:pt idx="104">
                  <c:v>2.9321054286341689E-3</c:v>
                </c:pt>
                <c:pt idx="105">
                  <c:v>3.1470299274710635E-3</c:v>
                </c:pt>
                <c:pt idx="106">
                  <c:v>3.361954426307958E-3</c:v>
                </c:pt>
                <c:pt idx="107">
                  <c:v>3.5768789251448526E-3</c:v>
                </c:pt>
                <c:pt idx="108">
                  <c:v>3.7918034239817471E-3</c:v>
                </c:pt>
                <c:pt idx="109">
                  <c:v>4.0067279228186417E-3</c:v>
                </c:pt>
                <c:pt idx="110">
                  <c:v>4.2216524216555362E-3</c:v>
                </c:pt>
                <c:pt idx="111">
                  <c:v>4.4365769204924308E-3</c:v>
                </c:pt>
                <c:pt idx="112">
                  <c:v>4.6515014193293253E-3</c:v>
                </c:pt>
                <c:pt idx="113">
                  <c:v>4.8664259181662199E-3</c:v>
                </c:pt>
                <c:pt idx="114">
                  <c:v>5.0813504170031144E-3</c:v>
                </c:pt>
                <c:pt idx="115">
                  <c:v>5.296274915840009E-3</c:v>
                </c:pt>
                <c:pt idx="116">
                  <c:v>5.5111994146769035E-3</c:v>
                </c:pt>
                <c:pt idx="117">
                  <c:v>5.7261239135137981E-3</c:v>
                </c:pt>
                <c:pt idx="118">
                  <c:v>5.9410484123506926E-3</c:v>
                </c:pt>
                <c:pt idx="119">
                  <c:v>6.1559729111875872E-3</c:v>
                </c:pt>
                <c:pt idx="120">
                  <c:v>6.3708974100244817E-3</c:v>
                </c:pt>
                <c:pt idx="121">
                  <c:v>6.5858219088613763E-3</c:v>
                </c:pt>
                <c:pt idx="122">
                  <c:v>6.8007464076982709E-3</c:v>
                </c:pt>
                <c:pt idx="123">
                  <c:v>7.0156709065351654E-3</c:v>
                </c:pt>
                <c:pt idx="124">
                  <c:v>7.23059540537206E-3</c:v>
                </c:pt>
                <c:pt idx="125">
                  <c:v>7.3738784045966569E-3</c:v>
                </c:pt>
                <c:pt idx="126">
                  <c:v>7.3738784045966569E-3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D49-4E15-B782-7C8E8A073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4110816"/>
        <c:axId val="584111992"/>
      </c:scatterChart>
      <c:valAx>
        <c:axId val="584110816"/>
        <c:scaling>
          <c:orientation val="minMax"/>
          <c:max val="120"/>
          <c:min val="0"/>
        </c:scaling>
        <c:delete val="1"/>
        <c:axPos val="b"/>
        <c:numFmt formatCode="General" sourceLinked="1"/>
        <c:majorTickMark val="in"/>
        <c:minorTickMark val="none"/>
        <c:tickLblPos val="nextTo"/>
        <c:crossAx val="584111992"/>
        <c:crossesAt val="1.0000000000000006E-10"/>
        <c:crossBetween val="midCat"/>
        <c:majorUnit val="20"/>
      </c:valAx>
      <c:valAx>
        <c:axId val="584111992"/>
        <c:scaling>
          <c:logBase val="10"/>
          <c:orientation val="minMax"/>
          <c:min val="1.0000000000000004E-6"/>
        </c:scaling>
        <c:delete val="1"/>
        <c:axPos val="l"/>
        <c:numFmt formatCode="0E+00" sourceLinked="0"/>
        <c:majorTickMark val="in"/>
        <c:minorTickMark val="none"/>
        <c:tickLblPos val="nextTo"/>
        <c:crossAx val="584110816"/>
        <c:crosses val="autoZero"/>
        <c:crossBetween val="midCat"/>
      </c:valAx>
      <c:spPr>
        <a:solidFill>
          <a:srgbClr val="FFFFFF">
            <a:alpha val="50000"/>
          </a:srgbClr>
        </a:solidFill>
        <a:ln w="19050">
          <a:solidFill>
            <a:srgbClr val="000000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3"/>
          <c:order val="0"/>
          <c:tx>
            <c:strRef>
              <c:f>'③ATMOS(ST修正)'!$O$19</c:f>
              <c:strCache>
                <c:ptCount val="1"/>
                <c:pt idx="0">
                  <c:v>Te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none"/>
          </c:marker>
          <c:xVal>
            <c:numRef>
              <c:f>'③ATMOS(ST修正)'!$K$20:$K$146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General">
                  <c:v>118</c:v>
                </c:pt>
                <c:pt idx="124" formatCode="General">
                  <c:v>119</c:v>
                </c:pt>
                <c:pt idx="125" formatCode="0.00">
                  <c:v>119.66666666666667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'③ATMOS(ST修正)'!$O$20:$O$146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5.943542012161416E-7</c:v>
                </c:pt>
                <c:pt idx="3">
                  <c:v>1.4858855030403538E-6</c:v>
                </c:pt>
                <c:pt idx="4">
                  <c:v>2.377416804864566E-6</c:v>
                </c:pt>
                <c:pt idx="5">
                  <c:v>3.2689481066887784E-6</c:v>
                </c:pt>
                <c:pt idx="6">
                  <c:v>4.1604794085129903E-6</c:v>
                </c:pt>
                <c:pt idx="7">
                  <c:v>5.0520107103372023E-6</c:v>
                </c:pt>
                <c:pt idx="8">
                  <c:v>5.9435420121614143E-6</c:v>
                </c:pt>
                <c:pt idx="9">
                  <c:v>6.8350733139856262E-6</c:v>
                </c:pt>
                <c:pt idx="10">
                  <c:v>7.7266046158098382E-6</c:v>
                </c:pt>
                <c:pt idx="11">
                  <c:v>8.6181359176340502E-6</c:v>
                </c:pt>
                <c:pt idx="12">
                  <c:v>9.5096672194582622E-6</c:v>
                </c:pt>
                <c:pt idx="13">
                  <c:v>1.0401198521282474E-5</c:v>
                </c:pt>
                <c:pt idx="14">
                  <c:v>1.1292729823106686E-5</c:v>
                </c:pt>
                <c:pt idx="15">
                  <c:v>1.2184261124930898E-5</c:v>
                </c:pt>
                <c:pt idx="16">
                  <c:v>1.307579242675511E-5</c:v>
                </c:pt>
                <c:pt idx="17">
                  <c:v>1.3967323728579322E-5</c:v>
                </c:pt>
                <c:pt idx="18">
                  <c:v>1.4858855030403534E-5</c:v>
                </c:pt>
                <c:pt idx="19">
                  <c:v>1.5750386332227748E-5</c:v>
                </c:pt>
                <c:pt idx="20">
                  <c:v>1.6641917634051961E-5</c:v>
                </c:pt>
                <c:pt idx="21">
                  <c:v>1.7533448935876175E-5</c:v>
                </c:pt>
                <c:pt idx="22">
                  <c:v>1.8424980237700389E-5</c:v>
                </c:pt>
                <c:pt idx="23">
                  <c:v>1.9316511539524602E-5</c:v>
                </c:pt>
                <c:pt idx="24">
                  <c:v>2.0208042841348816E-5</c:v>
                </c:pt>
                <c:pt idx="25">
                  <c:v>2.109957414317303E-5</c:v>
                </c:pt>
                <c:pt idx="26">
                  <c:v>2.1396751243781101E-5</c:v>
                </c:pt>
                <c:pt idx="27">
                  <c:v>2.1417967039801001E-5</c:v>
                </c:pt>
                <c:pt idx="28">
                  <c:v>2.1449790733830851E-5</c:v>
                </c:pt>
                <c:pt idx="29">
                  <c:v>2.1481614427860702E-5</c:v>
                </c:pt>
                <c:pt idx="30">
                  <c:v>2.1513438121890552E-5</c:v>
                </c:pt>
                <c:pt idx="31">
                  <c:v>2.1545261815920402E-5</c:v>
                </c:pt>
                <c:pt idx="32">
                  <c:v>2.1577085509950253E-5</c:v>
                </c:pt>
                <c:pt idx="33">
                  <c:v>2.1608909203980103E-5</c:v>
                </c:pt>
                <c:pt idx="34">
                  <c:v>2.1640732898009953E-5</c:v>
                </c:pt>
                <c:pt idx="35">
                  <c:v>2.1672556592039804E-5</c:v>
                </c:pt>
                <c:pt idx="36">
                  <c:v>2.1704380286069654E-5</c:v>
                </c:pt>
                <c:pt idx="37">
                  <c:v>2.1736203980099504E-5</c:v>
                </c:pt>
                <c:pt idx="38">
                  <c:v>2.1768027674129355E-5</c:v>
                </c:pt>
                <c:pt idx="39">
                  <c:v>2.1799851368159205E-5</c:v>
                </c:pt>
                <c:pt idx="40">
                  <c:v>2.1831675062189055E-5</c:v>
                </c:pt>
                <c:pt idx="41">
                  <c:v>2.1863498756218906E-5</c:v>
                </c:pt>
                <c:pt idx="42">
                  <c:v>2.1895322450248756E-5</c:v>
                </c:pt>
                <c:pt idx="43">
                  <c:v>2.1927146144278606E-5</c:v>
                </c:pt>
                <c:pt idx="44">
                  <c:v>2.1958969838308457E-5</c:v>
                </c:pt>
                <c:pt idx="45">
                  <c:v>2.1990793532338307E-5</c:v>
                </c:pt>
                <c:pt idx="46">
                  <c:v>2.2022617226368157E-5</c:v>
                </c:pt>
                <c:pt idx="47">
                  <c:v>2.2054440920398008E-5</c:v>
                </c:pt>
                <c:pt idx="48">
                  <c:v>2.2086264614427858E-5</c:v>
                </c:pt>
                <c:pt idx="49">
                  <c:v>2.2118088308457708E-5</c:v>
                </c:pt>
                <c:pt idx="50">
                  <c:v>2.2149912002487559E-5</c:v>
                </c:pt>
                <c:pt idx="51">
                  <c:v>2.2160519900497509E-5</c:v>
                </c:pt>
                <c:pt idx="52">
                  <c:v>2.2160519900497509E-5</c:v>
                </c:pt>
                <c:pt idx="53">
                  <c:v>2.2160519900497509E-5</c:v>
                </c:pt>
                <c:pt idx="54">
                  <c:v>2.2160519900497509E-5</c:v>
                </c:pt>
                <c:pt idx="55">
                  <c:v>2.2160519900497509E-5</c:v>
                </c:pt>
                <c:pt idx="56">
                  <c:v>2.2160519900497509E-5</c:v>
                </c:pt>
                <c:pt idx="57">
                  <c:v>2.2160519900497509E-5</c:v>
                </c:pt>
                <c:pt idx="58">
                  <c:v>2.2160519900497509E-5</c:v>
                </c:pt>
                <c:pt idx="59">
                  <c:v>2.2160519900497509E-5</c:v>
                </c:pt>
                <c:pt idx="60">
                  <c:v>2.2160519900497509E-5</c:v>
                </c:pt>
                <c:pt idx="61">
                  <c:v>2.2160519900497509E-5</c:v>
                </c:pt>
                <c:pt idx="62">
                  <c:v>2.2160519900497509E-5</c:v>
                </c:pt>
                <c:pt idx="63">
                  <c:v>2.2160519900497509E-5</c:v>
                </c:pt>
                <c:pt idx="64">
                  <c:v>2.2160519900497509E-5</c:v>
                </c:pt>
                <c:pt idx="65">
                  <c:v>2.2160519900497509E-5</c:v>
                </c:pt>
                <c:pt idx="66">
                  <c:v>2.2160519900497509E-5</c:v>
                </c:pt>
                <c:pt idx="67">
                  <c:v>2.2160519900497509E-5</c:v>
                </c:pt>
                <c:pt idx="68">
                  <c:v>2.2160519900497509E-5</c:v>
                </c:pt>
                <c:pt idx="69">
                  <c:v>2.2160519900497509E-5</c:v>
                </c:pt>
                <c:pt idx="70">
                  <c:v>2.2160519900497509E-5</c:v>
                </c:pt>
                <c:pt idx="71">
                  <c:v>2.2160519900497509E-5</c:v>
                </c:pt>
                <c:pt idx="72">
                  <c:v>2.2160519900497509E-5</c:v>
                </c:pt>
                <c:pt idx="73">
                  <c:v>2.2160519900497509E-5</c:v>
                </c:pt>
                <c:pt idx="74">
                  <c:v>2.2160519900497509E-5</c:v>
                </c:pt>
                <c:pt idx="75">
                  <c:v>2.2160519900497509E-5</c:v>
                </c:pt>
                <c:pt idx="76">
                  <c:v>3.1289692921929482E-5</c:v>
                </c:pt>
                <c:pt idx="77">
                  <c:v>5.8677211986225781E-5</c:v>
                </c:pt>
                <c:pt idx="78">
                  <c:v>8.6064731050522074E-5</c:v>
                </c:pt>
                <c:pt idx="79">
                  <c:v>1.1345225011481837E-4</c:v>
                </c:pt>
                <c:pt idx="80">
                  <c:v>1.4083976917911466E-4</c:v>
                </c:pt>
                <c:pt idx="81">
                  <c:v>1.6822728824341095E-4</c:v>
                </c:pt>
                <c:pt idx="82">
                  <c:v>1.9561480730770724E-4</c:v>
                </c:pt>
                <c:pt idx="83">
                  <c:v>2.2300232637200354E-4</c:v>
                </c:pt>
                <c:pt idx="84">
                  <c:v>2.5038984543629986E-4</c:v>
                </c:pt>
                <c:pt idx="85">
                  <c:v>2.7777736450059615E-4</c:v>
                </c:pt>
                <c:pt idx="86">
                  <c:v>3.0516488356489244E-4</c:v>
                </c:pt>
                <c:pt idx="87">
                  <c:v>3.3255240262918873E-4</c:v>
                </c:pt>
                <c:pt idx="88">
                  <c:v>3.5993992169348503E-4</c:v>
                </c:pt>
                <c:pt idx="89">
                  <c:v>3.8732744075778132E-4</c:v>
                </c:pt>
                <c:pt idx="90">
                  <c:v>4.1471495982207761E-4</c:v>
                </c:pt>
                <c:pt idx="91">
                  <c:v>4.421024788863739E-4</c:v>
                </c:pt>
                <c:pt idx="92">
                  <c:v>4.694899979506702E-4</c:v>
                </c:pt>
                <c:pt idx="93">
                  <c:v>4.9687751701496649E-4</c:v>
                </c:pt>
                <c:pt idx="94">
                  <c:v>5.2426503607926284E-4</c:v>
                </c:pt>
                <c:pt idx="95">
                  <c:v>5.5165255514355918E-4</c:v>
                </c:pt>
                <c:pt idx="96">
                  <c:v>5.7904007420785553E-4</c:v>
                </c:pt>
                <c:pt idx="97">
                  <c:v>6.0642759327215188E-4</c:v>
                </c:pt>
                <c:pt idx="98">
                  <c:v>6.3381511233644822E-4</c:v>
                </c:pt>
                <c:pt idx="99">
                  <c:v>6.6120263140074457E-4</c:v>
                </c:pt>
                <c:pt idx="100">
                  <c:v>6.7946097744360891E-4</c:v>
                </c:pt>
                <c:pt idx="101">
                  <c:v>7.2740318609022477E-4</c:v>
                </c:pt>
                <c:pt idx="102">
                  <c:v>8.7122981203007442E-4</c:v>
                </c:pt>
                <c:pt idx="103">
                  <c:v>1.0150564379699241E-3</c:v>
                </c:pt>
                <c:pt idx="104">
                  <c:v>1.1588830639097736E-3</c:v>
                </c:pt>
                <c:pt idx="105">
                  <c:v>1.3027096898496232E-3</c:v>
                </c:pt>
                <c:pt idx="106">
                  <c:v>1.4465363157894727E-3</c:v>
                </c:pt>
                <c:pt idx="107">
                  <c:v>1.5903629417293222E-3</c:v>
                </c:pt>
                <c:pt idx="108">
                  <c:v>1.7341895676691718E-3</c:v>
                </c:pt>
                <c:pt idx="109">
                  <c:v>1.8780161936090213E-3</c:v>
                </c:pt>
                <c:pt idx="110">
                  <c:v>2.0218428195488709E-3</c:v>
                </c:pt>
                <c:pt idx="111">
                  <c:v>2.1656694454887204E-3</c:v>
                </c:pt>
                <c:pt idx="112">
                  <c:v>2.3094960714285699E-3</c:v>
                </c:pt>
                <c:pt idx="113">
                  <c:v>2.4533226973684195E-3</c:v>
                </c:pt>
                <c:pt idx="114">
                  <c:v>2.597149323308269E-3</c:v>
                </c:pt>
                <c:pt idx="115">
                  <c:v>2.7409759492481186E-3</c:v>
                </c:pt>
                <c:pt idx="116">
                  <c:v>2.8848025751879681E-3</c:v>
                </c:pt>
                <c:pt idx="117">
                  <c:v>3.0286292011278177E-3</c:v>
                </c:pt>
                <c:pt idx="118">
                  <c:v>3.1724558270676672E-3</c:v>
                </c:pt>
                <c:pt idx="119">
                  <c:v>3.3162824530075167E-3</c:v>
                </c:pt>
                <c:pt idx="120">
                  <c:v>3.4601090789473663E-3</c:v>
                </c:pt>
                <c:pt idx="121">
                  <c:v>3.6039357048872158E-3</c:v>
                </c:pt>
                <c:pt idx="122">
                  <c:v>3.7477623308270654E-3</c:v>
                </c:pt>
                <c:pt idx="123">
                  <c:v>3.8915889567669149E-3</c:v>
                </c:pt>
                <c:pt idx="124">
                  <c:v>4.0354155827067644E-3</c:v>
                </c:pt>
                <c:pt idx="125">
                  <c:v>4.1312999999999983E-3</c:v>
                </c:pt>
                <c:pt idx="126">
                  <c:v>4.1312999999999983E-3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E42-4FC1-A9EC-397F0229BC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4118656"/>
        <c:axId val="584135120"/>
      </c:scatterChart>
      <c:valAx>
        <c:axId val="584118656"/>
        <c:scaling>
          <c:orientation val="minMax"/>
          <c:max val="120"/>
          <c:min val="0"/>
        </c:scaling>
        <c:delete val="1"/>
        <c:axPos val="b"/>
        <c:title>
          <c:tx>
            <c:rich>
              <a:bodyPr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crossAx val="584135120"/>
        <c:crossesAt val="1.0000000000000006E-10"/>
        <c:crossBetween val="midCat"/>
        <c:majorUnit val="20"/>
      </c:valAx>
      <c:valAx>
        <c:axId val="584135120"/>
        <c:scaling>
          <c:logBase val="10"/>
          <c:orientation val="minMax"/>
          <c:min val="1.0000000000000004E-6"/>
        </c:scaling>
        <c:delete val="1"/>
        <c:axPos val="l"/>
        <c:title>
          <c:tx>
            <c:rich>
              <a:bodyPr rot="-5400000" vert="horz"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Dose rate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0E+00" sourceLinked="0"/>
        <c:majorTickMark val="in"/>
        <c:minorTickMark val="none"/>
        <c:tickLblPos val="nextTo"/>
        <c:crossAx val="584118656"/>
        <c:crosses val="autoZero"/>
        <c:crossBetween val="midCat"/>
      </c:valAx>
      <c:spPr>
        <a:solidFill>
          <a:srgbClr val="FFFFFF">
            <a:alpha val="50000"/>
          </a:srgbClr>
        </a:solidFill>
        <a:ln w="19050">
          <a:solidFill>
            <a:srgbClr val="000000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'③ATMOS(ST修正)'!$L$19</c:f>
              <c:strCache>
                <c:ptCount val="1"/>
                <c:pt idx="0">
                  <c:v>Xe</c:v>
                </c:pt>
              </c:strCache>
            </c:strRef>
          </c:tx>
          <c:marker>
            <c:symbol val="none"/>
          </c:marker>
          <c:xVal>
            <c:numRef>
              <c:f>'③ATMOS(ST修正)'!$K$20:$K$146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General">
                  <c:v>118</c:v>
                </c:pt>
                <c:pt idx="124" formatCode="General">
                  <c:v>119</c:v>
                </c:pt>
                <c:pt idx="125" formatCode="0.00">
                  <c:v>119.66666666666667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'③ATMOS(ST修正)'!$L$20:$L$146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1.137379353233831E-5</c:v>
                </c:pt>
                <c:pt idx="3">
                  <c:v>2.8434483830845772E-5</c:v>
                </c:pt>
                <c:pt idx="4">
                  <c:v>4.5495174129353234E-5</c:v>
                </c:pt>
                <c:pt idx="5">
                  <c:v>6.2555864427860699E-5</c:v>
                </c:pt>
                <c:pt idx="6">
                  <c:v>7.9616554726368157E-5</c:v>
                </c:pt>
                <c:pt idx="7">
                  <c:v>9.6677245024875616E-5</c:v>
                </c:pt>
                <c:pt idx="8">
                  <c:v>1.1373793532338307E-4</c:v>
                </c:pt>
                <c:pt idx="9">
                  <c:v>1.3079862562189053E-4</c:v>
                </c:pt>
                <c:pt idx="10">
                  <c:v>1.4785931592039799E-4</c:v>
                </c:pt>
                <c:pt idx="11">
                  <c:v>1.6492000621890545E-4</c:v>
                </c:pt>
                <c:pt idx="12">
                  <c:v>1.8198069651741291E-4</c:v>
                </c:pt>
                <c:pt idx="13">
                  <c:v>1.9904138681592037E-4</c:v>
                </c:pt>
                <c:pt idx="14">
                  <c:v>2.1610207711442782E-4</c:v>
                </c:pt>
                <c:pt idx="15">
                  <c:v>2.3316276741293528E-4</c:v>
                </c:pt>
                <c:pt idx="16">
                  <c:v>2.5022345771144274E-4</c:v>
                </c:pt>
                <c:pt idx="17">
                  <c:v>2.6728414800995023E-4</c:v>
                </c:pt>
                <c:pt idx="18">
                  <c:v>2.8434483830845771E-4</c:v>
                </c:pt>
                <c:pt idx="19">
                  <c:v>3.014055286069652E-4</c:v>
                </c:pt>
                <c:pt idx="20">
                  <c:v>3.1846621890547268E-4</c:v>
                </c:pt>
                <c:pt idx="21">
                  <c:v>3.3552690920398017E-4</c:v>
                </c:pt>
                <c:pt idx="22">
                  <c:v>3.5258759950248766E-4</c:v>
                </c:pt>
                <c:pt idx="23">
                  <c:v>3.6964828980099514E-4</c:v>
                </c:pt>
                <c:pt idx="24">
                  <c:v>3.8670898009950263E-4</c:v>
                </c:pt>
                <c:pt idx="25">
                  <c:v>4.0376967039801011E-4</c:v>
                </c:pt>
                <c:pt idx="26">
                  <c:v>4.0945656716417922E-4</c:v>
                </c:pt>
                <c:pt idx="27">
                  <c:v>4.3104954394693217E-4</c:v>
                </c:pt>
                <c:pt idx="28">
                  <c:v>4.6343900912106155E-4</c:v>
                </c:pt>
                <c:pt idx="29">
                  <c:v>4.9582847429519093E-4</c:v>
                </c:pt>
                <c:pt idx="30">
                  <c:v>5.2821793946932025E-4</c:v>
                </c:pt>
                <c:pt idx="31">
                  <c:v>5.6060740464344957E-4</c:v>
                </c:pt>
                <c:pt idx="32">
                  <c:v>5.929968698175789E-4</c:v>
                </c:pt>
                <c:pt idx="33">
                  <c:v>6.2538633499170822E-4</c:v>
                </c:pt>
                <c:pt idx="34">
                  <c:v>6.5777580016583754E-4</c:v>
                </c:pt>
                <c:pt idx="35">
                  <c:v>6.9016526533996687E-4</c:v>
                </c:pt>
                <c:pt idx="36">
                  <c:v>7.2255473051409619E-4</c:v>
                </c:pt>
                <c:pt idx="37">
                  <c:v>7.5494419568822551E-4</c:v>
                </c:pt>
                <c:pt idx="38">
                  <c:v>7.8733366086235484E-4</c:v>
                </c:pt>
                <c:pt idx="39">
                  <c:v>8.1972312603648416E-4</c:v>
                </c:pt>
                <c:pt idx="40">
                  <c:v>8.5211259121061348E-4</c:v>
                </c:pt>
                <c:pt idx="41">
                  <c:v>8.845020563847428E-4</c:v>
                </c:pt>
                <c:pt idx="42">
                  <c:v>9.1689152155887213E-4</c:v>
                </c:pt>
                <c:pt idx="43">
                  <c:v>9.4928098673300145E-4</c:v>
                </c:pt>
                <c:pt idx="44">
                  <c:v>9.8167045190713088E-4</c:v>
                </c:pt>
                <c:pt idx="45">
                  <c:v>1.0140599170812602E-3</c:v>
                </c:pt>
                <c:pt idx="46">
                  <c:v>1.0464493822553895E-3</c:v>
                </c:pt>
                <c:pt idx="47">
                  <c:v>1.0788388474295189E-3</c:v>
                </c:pt>
                <c:pt idx="48">
                  <c:v>1.1112283126036482E-3</c:v>
                </c:pt>
                <c:pt idx="49">
                  <c:v>1.1436177777777775E-3</c:v>
                </c:pt>
                <c:pt idx="50">
                  <c:v>1.1760072429519068E-3</c:v>
                </c:pt>
                <c:pt idx="51">
                  <c:v>1.1868037313432834E-3</c:v>
                </c:pt>
                <c:pt idx="52">
                  <c:v>1.1868037313432834E-3</c:v>
                </c:pt>
                <c:pt idx="53">
                  <c:v>1.1868037313432834E-3</c:v>
                </c:pt>
                <c:pt idx="54">
                  <c:v>1.1868037313432834E-3</c:v>
                </c:pt>
                <c:pt idx="55">
                  <c:v>1.1868037313432834E-3</c:v>
                </c:pt>
                <c:pt idx="56">
                  <c:v>1.1868037313432834E-3</c:v>
                </c:pt>
                <c:pt idx="57">
                  <c:v>1.1868037313432834E-3</c:v>
                </c:pt>
                <c:pt idx="58">
                  <c:v>1.1868037313432834E-3</c:v>
                </c:pt>
                <c:pt idx="59">
                  <c:v>1.1868037313432834E-3</c:v>
                </c:pt>
                <c:pt idx="60">
                  <c:v>1.1868037313432834E-3</c:v>
                </c:pt>
                <c:pt idx="61">
                  <c:v>1.1868037313432834E-3</c:v>
                </c:pt>
                <c:pt idx="62">
                  <c:v>1.1868037313432834E-3</c:v>
                </c:pt>
                <c:pt idx="63">
                  <c:v>1.1868037313432834E-3</c:v>
                </c:pt>
                <c:pt idx="64">
                  <c:v>1.1868037313432834E-3</c:v>
                </c:pt>
                <c:pt idx="65">
                  <c:v>1.1868037313432834E-3</c:v>
                </c:pt>
                <c:pt idx="66">
                  <c:v>1.1868037313432834E-3</c:v>
                </c:pt>
                <c:pt idx="67">
                  <c:v>1.1868037313432834E-3</c:v>
                </c:pt>
                <c:pt idx="68">
                  <c:v>1.1868037313432834E-3</c:v>
                </c:pt>
                <c:pt idx="69">
                  <c:v>1.1868037313432834E-3</c:v>
                </c:pt>
                <c:pt idx="70">
                  <c:v>1.1868037313432834E-3</c:v>
                </c:pt>
                <c:pt idx="71">
                  <c:v>1.1868037313432834E-3</c:v>
                </c:pt>
                <c:pt idx="72">
                  <c:v>1.1868037313432834E-3</c:v>
                </c:pt>
                <c:pt idx="73">
                  <c:v>1.1868037313432834E-3</c:v>
                </c:pt>
                <c:pt idx="74">
                  <c:v>1.1868037313432834E-3</c:v>
                </c:pt>
                <c:pt idx="75">
                  <c:v>1.1868037313432834E-3</c:v>
                </c:pt>
                <c:pt idx="76">
                  <c:v>9.7745162526183642E-3</c:v>
                </c:pt>
                <c:pt idx="77">
                  <c:v>3.553765381644397E-2</c:v>
                </c:pt>
                <c:pt idx="78">
                  <c:v>6.1300791380269573E-2</c:v>
                </c:pt>
                <c:pt idx="79">
                  <c:v>8.7063928944095176E-2</c:v>
                </c:pt>
                <c:pt idx="80">
                  <c:v>0.11282706650792078</c:v>
                </c:pt>
                <c:pt idx="81">
                  <c:v>0.13859020407174638</c:v>
                </c:pt>
                <c:pt idx="82">
                  <c:v>0.164353341635572</c:v>
                </c:pt>
                <c:pt idx="83">
                  <c:v>0.19011647919939761</c:v>
                </c:pt>
                <c:pt idx="84">
                  <c:v>0.21587961676322323</c:v>
                </c:pt>
                <c:pt idx="85">
                  <c:v>0.24164275432704885</c:v>
                </c:pt>
                <c:pt idx="86">
                  <c:v>0.26740589189087444</c:v>
                </c:pt>
                <c:pt idx="87">
                  <c:v>0.29316902945470003</c:v>
                </c:pt>
                <c:pt idx="88">
                  <c:v>0.31893216701852561</c:v>
                </c:pt>
                <c:pt idx="89">
                  <c:v>0.3446953045823512</c:v>
                </c:pt>
                <c:pt idx="90">
                  <c:v>0.37045844214617679</c:v>
                </c:pt>
                <c:pt idx="91">
                  <c:v>0.39622157971000238</c:v>
                </c:pt>
                <c:pt idx="92">
                  <c:v>0.42198471727382797</c:v>
                </c:pt>
                <c:pt idx="93">
                  <c:v>0.44774785483765356</c:v>
                </c:pt>
                <c:pt idx="94">
                  <c:v>0.47351099240147915</c:v>
                </c:pt>
                <c:pt idx="95">
                  <c:v>0.49927412996530474</c:v>
                </c:pt>
                <c:pt idx="96">
                  <c:v>0.52503726752913038</c:v>
                </c:pt>
                <c:pt idx="97">
                  <c:v>0.55080040509295602</c:v>
                </c:pt>
                <c:pt idx="98">
                  <c:v>0.57656354265678167</c:v>
                </c:pt>
                <c:pt idx="99">
                  <c:v>0.60232668022060731</c:v>
                </c:pt>
                <c:pt idx="100">
                  <c:v>0.61950210526315785</c:v>
                </c:pt>
                <c:pt idx="101">
                  <c:v>0.62219527046783618</c:v>
                </c:pt>
                <c:pt idx="102">
                  <c:v>0.63027476608187127</c:v>
                </c:pt>
                <c:pt idx="103">
                  <c:v>0.63835426169590637</c:v>
                </c:pt>
                <c:pt idx="104">
                  <c:v>0.64643375730994146</c:v>
                </c:pt>
                <c:pt idx="105">
                  <c:v>0.65451325292397655</c:v>
                </c:pt>
                <c:pt idx="106">
                  <c:v>0.66259274853801164</c:v>
                </c:pt>
                <c:pt idx="107">
                  <c:v>0.67067224415204674</c:v>
                </c:pt>
                <c:pt idx="108">
                  <c:v>0.67875173976608183</c:v>
                </c:pt>
                <c:pt idx="109">
                  <c:v>0.68683123538011692</c:v>
                </c:pt>
                <c:pt idx="110">
                  <c:v>0.69491073099415201</c:v>
                </c:pt>
                <c:pt idx="111">
                  <c:v>0.70299022660818711</c:v>
                </c:pt>
                <c:pt idx="112">
                  <c:v>0.7110697222222222</c:v>
                </c:pt>
                <c:pt idx="113">
                  <c:v>0.71914921783625729</c:v>
                </c:pt>
                <c:pt idx="114">
                  <c:v>0.72722871345029239</c:v>
                </c:pt>
                <c:pt idx="115">
                  <c:v>0.73530820906432748</c:v>
                </c:pt>
                <c:pt idx="116">
                  <c:v>0.74338770467836257</c:v>
                </c:pt>
                <c:pt idx="117">
                  <c:v>0.75146720029239766</c:v>
                </c:pt>
                <c:pt idx="118">
                  <c:v>0.75954669590643276</c:v>
                </c:pt>
                <c:pt idx="119">
                  <c:v>0.76762619152046785</c:v>
                </c:pt>
                <c:pt idx="120">
                  <c:v>0.77570568713450294</c:v>
                </c:pt>
                <c:pt idx="121">
                  <c:v>0.78378518274853803</c:v>
                </c:pt>
                <c:pt idx="122">
                  <c:v>0.79186467836257313</c:v>
                </c:pt>
                <c:pt idx="123">
                  <c:v>0.79994417397660822</c:v>
                </c:pt>
                <c:pt idx="124">
                  <c:v>0.80802366959064331</c:v>
                </c:pt>
                <c:pt idx="125">
                  <c:v>0.81341000000000008</c:v>
                </c:pt>
                <c:pt idx="126">
                  <c:v>0.81341000000000008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D76-43D5-8F61-B414368D0E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53211168"/>
        <c:axId val="653191176"/>
      </c:scatterChart>
      <c:valAx>
        <c:axId val="653211168"/>
        <c:scaling>
          <c:orientation val="minMax"/>
          <c:max val="120"/>
          <c:min val="0"/>
        </c:scaling>
        <c:delete val="1"/>
        <c:axPos val="b"/>
        <c:title>
          <c:tx>
            <c:rich>
              <a:bodyPr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crossAx val="653191176"/>
        <c:crossesAt val="1.0000000000000006E-10"/>
        <c:crossBetween val="midCat"/>
        <c:majorUnit val="20"/>
      </c:valAx>
      <c:valAx>
        <c:axId val="653191176"/>
        <c:scaling>
          <c:logBase val="10"/>
          <c:orientation val="minMax"/>
          <c:min val="1.0000000000000004E-5"/>
        </c:scaling>
        <c:delete val="1"/>
        <c:axPos val="l"/>
        <c:title>
          <c:tx>
            <c:rich>
              <a:bodyPr rot="-5400000" vert="horz"/>
              <a:lstStyle/>
              <a:p>
                <a:pPr>
                  <a:defRPr lang="ja-JP" sz="1100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sz="1100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Cumulative release rate</a:t>
                </a:r>
                <a:endParaRPr lang="ja-JP" sz="1100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0E+00" sourceLinked="0"/>
        <c:majorTickMark val="in"/>
        <c:minorTickMark val="none"/>
        <c:tickLblPos val="nextTo"/>
        <c:crossAx val="653211168"/>
        <c:crosses val="autoZero"/>
        <c:crossBetween val="midCat"/>
      </c:valAx>
      <c:spPr>
        <a:solidFill>
          <a:srgbClr val="FFFFFF"/>
        </a:solidFill>
        <a:ln w="19050">
          <a:solidFill>
            <a:srgbClr val="000000"/>
          </a:solidFill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'③ATMOS(ST修正)'!$X$19</c:f>
              <c:strCache>
                <c:ptCount val="1"/>
                <c:pt idx="0">
                  <c:v>Xe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'③ATMOS(ST修正)'!$X$20:$X$146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1.137379353233831E-5</c:v>
                </c:pt>
                <c:pt idx="3">
                  <c:v>2.8434483830845772E-5</c:v>
                </c:pt>
                <c:pt idx="4">
                  <c:v>4.5495174129353234E-5</c:v>
                </c:pt>
                <c:pt idx="5">
                  <c:v>6.2555864427860699E-5</c:v>
                </c:pt>
                <c:pt idx="6">
                  <c:v>7.9616554726368157E-5</c:v>
                </c:pt>
                <c:pt idx="7">
                  <c:v>9.6677245024875616E-5</c:v>
                </c:pt>
                <c:pt idx="8">
                  <c:v>1.1373793532338307E-4</c:v>
                </c:pt>
                <c:pt idx="9">
                  <c:v>1.3079862562189053E-4</c:v>
                </c:pt>
                <c:pt idx="10">
                  <c:v>1.4785931592039799E-4</c:v>
                </c:pt>
                <c:pt idx="11">
                  <c:v>1.6492000621890545E-4</c:v>
                </c:pt>
                <c:pt idx="12">
                  <c:v>1.8198069651741291E-4</c:v>
                </c:pt>
                <c:pt idx="13">
                  <c:v>1.9904138681592037E-4</c:v>
                </c:pt>
                <c:pt idx="14">
                  <c:v>2.1610207711442782E-4</c:v>
                </c:pt>
                <c:pt idx="15">
                  <c:v>2.3316276741293528E-4</c:v>
                </c:pt>
                <c:pt idx="16">
                  <c:v>2.5022345771144274E-4</c:v>
                </c:pt>
                <c:pt idx="17">
                  <c:v>2.6728414800995023E-4</c:v>
                </c:pt>
                <c:pt idx="18">
                  <c:v>2.8434483830845771E-4</c:v>
                </c:pt>
                <c:pt idx="19">
                  <c:v>3.014055286069652E-4</c:v>
                </c:pt>
                <c:pt idx="20">
                  <c:v>3.1846621890547268E-4</c:v>
                </c:pt>
                <c:pt idx="21">
                  <c:v>3.3552690920398017E-4</c:v>
                </c:pt>
                <c:pt idx="22">
                  <c:v>3.5258759950248766E-4</c:v>
                </c:pt>
                <c:pt idx="23">
                  <c:v>3.6964828980099514E-4</c:v>
                </c:pt>
                <c:pt idx="24">
                  <c:v>3.8670898009950263E-4</c:v>
                </c:pt>
                <c:pt idx="25">
                  <c:v>4.0376967039801011E-4</c:v>
                </c:pt>
                <c:pt idx="26">
                  <c:v>4.0945656716417922E-4</c:v>
                </c:pt>
                <c:pt idx="27">
                  <c:v>4.3104954394693217E-4</c:v>
                </c:pt>
                <c:pt idx="28">
                  <c:v>4.6343900912106155E-4</c:v>
                </c:pt>
                <c:pt idx="29">
                  <c:v>4.9582847429519093E-4</c:v>
                </c:pt>
                <c:pt idx="30">
                  <c:v>5.2821793946932025E-4</c:v>
                </c:pt>
                <c:pt idx="31">
                  <c:v>5.6060740464344957E-4</c:v>
                </c:pt>
                <c:pt idx="32">
                  <c:v>5.929968698175789E-4</c:v>
                </c:pt>
                <c:pt idx="33">
                  <c:v>6.2538633499170822E-4</c:v>
                </c:pt>
                <c:pt idx="34">
                  <c:v>6.5777580016583754E-4</c:v>
                </c:pt>
                <c:pt idx="35">
                  <c:v>6.9016526533996687E-4</c:v>
                </c:pt>
                <c:pt idx="36">
                  <c:v>7.2255473051409619E-4</c:v>
                </c:pt>
                <c:pt idx="37">
                  <c:v>7.5494419568822551E-4</c:v>
                </c:pt>
                <c:pt idx="38">
                  <c:v>7.8733366086235484E-4</c:v>
                </c:pt>
                <c:pt idx="39">
                  <c:v>8.1972312603648416E-4</c:v>
                </c:pt>
                <c:pt idx="40">
                  <c:v>8.5211259121061348E-4</c:v>
                </c:pt>
                <c:pt idx="41">
                  <c:v>8.845020563847428E-4</c:v>
                </c:pt>
                <c:pt idx="42">
                  <c:v>9.1689152155887213E-4</c:v>
                </c:pt>
                <c:pt idx="43">
                  <c:v>9.4928098673300145E-4</c:v>
                </c:pt>
                <c:pt idx="44">
                  <c:v>9.8167045190713088E-4</c:v>
                </c:pt>
                <c:pt idx="45">
                  <c:v>1.0140599170812602E-3</c:v>
                </c:pt>
                <c:pt idx="46">
                  <c:v>1.0464493822553895E-3</c:v>
                </c:pt>
                <c:pt idx="47">
                  <c:v>1.0788388474295189E-3</c:v>
                </c:pt>
                <c:pt idx="48">
                  <c:v>1.1112283126036482E-3</c:v>
                </c:pt>
                <c:pt idx="49">
                  <c:v>1.1436177777777775E-3</c:v>
                </c:pt>
                <c:pt idx="50">
                  <c:v>1.1760072429519068E-3</c:v>
                </c:pt>
                <c:pt idx="51">
                  <c:v>1.1868037313432834E-3</c:v>
                </c:pt>
                <c:pt idx="52">
                  <c:v>1.1868037313432834E-3</c:v>
                </c:pt>
                <c:pt idx="53">
                  <c:v>1.1868037313432834E-3</c:v>
                </c:pt>
                <c:pt idx="54">
                  <c:v>1.1868037313432834E-3</c:v>
                </c:pt>
                <c:pt idx="55">
                  <c:v>1.1868037313432834E-3</c:v>
                </c:pt>
                <c:pt idx="56">
                  <c:v>1.1868037313432834E-3</c:v>
                </c:pt>
                <c:pt idx="57">
                  <c:v>1.1868037313432834E-3</c:v>
                </c:pt>
                <c:pt idx="58">
                  <c:v>1.1868037313432834E-3</c:v>
                </c:pt>
                <c:pt idx="59">
                  <c:v>1.1868037313432834E-3</c:v>
                </c:pt>
                <c:pt idx="60">
                  <c:v>1.1868037313432834E-3</c:v>
                </c:pt>
                <c:pt idx="61">
                  <c:v>1.1868037313432834E-3</c:v>
                </c:pt>
                <c:pt idx="62">
                  <c:v>1.1868037313432834E-3</c:v>
                </c:pt>
                <c:pt idx="63">
                  <c:v>1.1868037313432834E-3</c:v>
                </c:pt>
                <c:pt idx="64">
                  <c:v>1.1868037313432834E-3</c:v>
                </c:pt>
                <c:pt idx="65">
                  <c:v>1.1868037313432834E-3</c:v>
                </c:pt>
                <c:pt idx="66">
                  <c:v>1.1868037313432834E-3</c:v>
                </c:pt>
                <c:pt idx="67">
                  <c:v>1.1868037313432834E-3</c:v>
                </c:pt>
                <c:pt idx="68">
                  <c:v>1.1868037313432834E-3</c:v>
                </c:pt>
                <c:pt idx="69">
                  <c:v>1.1868037313432834E-3</c:v>
                </c:pt>
                <c:pt idx="70">
                  <c:v>1.1868037313432834E-3</c:v>
                </c:pt>
                <c:pt idx="71">
                  <c:v>1.1868037313432834E-3</c:v>
                </c:pt>
                <c:pt idx="72">
                  <c:v>1.1868037313432834E-3</c:v>
                </c:pt>
                <c:pt idx="73">
                  <c:v>1.1868037313432834E-3</c:v>
                </c:pt>
                <c:pt idx="74">
                  <c:v>1.1868037313432834E-3</c:v>
                </c:pt>
                <c:pt idx="75">
                  <c:v>1.1868037313432834E-3</c:v>
                </c:pt>
                <c:pt idx="76">
                  <c:v>9.7745162526183642E-3</c:v>
                </c:pt>
                <c:pt idx="77">
                  <c:v>3.553765381644397E-2</c:v>
                </c:pt>
                <c:pt idx="78">
                  <c:v>6.1300791380269573E-2</c:v>
                </c:pt>
                <c:pt idx="79">
                  <c:v>8.7063928944095176E-2</c:v>
                </c:pt>
                <c:pt idx="80">
                  <c:v>0.11282706650792078</c:v>
                </c:pt>
                <c:pt idx="81">
                  <c:v>0.13859020407174638</c:v>
                </c:pt>
                <c:pt idx="82">
                  <c:v>0.164353341635572</c:v>
                </c:pt>
                <c:pt idx="83">
                  <c:v>0.19011647919939761</c:v>
                </c:pt>
                <c:pt idx="84">
                  <c:v>0.21587961676322323</c:v>
                </c:pt>
                <c:pt idx="85">
                  <c:v>0.24164275432704885</c:v>
                </c:pt>
                <c:pt idx="86">
                  <c:v>0.26740589189087444</c:v>
                </c:pt>
                <c:pt idx="87">
                  <c:v>0.29316902945470003</c:v>
                </c:pt>
                <c:pt idx="88">
                  <c:v>0.31893216701852561</c:v>
                </c:pt>
                <c:pt idx="89">
                  <c:v>0.3446953045823512</c:v>
                </c:pt>
                <c:pt idx="90">
                  <c:v>0.37045844214617679</c:v>
                </c:pt>
                <c:pt idx="91">
                  <c:v>0.39622157971000238</c:v>
                </c:pt>
                <c:pt idx="92">
                  <c:v>0.42198471727382797</c:v>
                </c:pt>
                <c:pt idx="93">
                  <c:v>0.44774785483765356</c:v>
                </c:pt>
                <c:pt idx="94">
                  <c:v>0.47351099240147915</c:v>
                </c:pt>
                <c:pt idx="95">
                  <c:v>0.49927412996530474</c:v>
                </c:pt>
                <c:pt idx="96">
                  <c:v>0.52503726752913038</c:v>
                </c:pt>
                <c:pt idx="97">
                  <c:v>0.55080040509295602</c:v>
                </c:pt>
                <c:pt idx="98">
                  <c:v>0.57656354265678167</c:v>
                </c:pt>
                <c:pt idx="99">
                  <c:v>0.60232668022060731</c:v>
                </c:pt>
                <c:pt idx="100">
                  <c:v>0.61950210526315785</c:v>
                </c:pt>
                <c:pt idx="101">
                  <c:v>0.62244010366826152</c:v>
                </c:pt>
                <c:pt idx="102">
                  <c:v>0.63125409888357253</c:v>
                </c:pt>
                <c:pt idx="103">
                  <c:v>0.64006809409888354</c:v>
                </c:pt>
                <c:pt idx="104">
                  <c:v>0.64888208931419455</c:v>
                </c:pt>
                <c:pt idx="105">
                  <c:v>0.65769608452950556</c:v>
                </c:pt>
                <c:pt idx="106">
                  <c:v>0.66651007974481657</c:v>
                </c:pt>
                <c:pt idx="107">
                  <c:v>0.67532407496012758</c:v>
                </c:pt>
                <c:pt idx="108">
                  <c:v>0.6841380701754386</c:v>
                </c:pt>
                <c:pt idx="109">
                  <c:v>0.69295206539074961</c:v>
                </c:pt>
                <c:pt idx="110">
                  <c:v>0.70176606060606062</c:v>
                </c:pt>
                <c:pt idx="111">
                  <c:v>0.71058005582137163</c:v>
                </c:pt>
                <c:pt idx="112">
                  <c:v>0.71939405103668264</c:v>
                </c:pt>
                <c:pt idx="113">
                  <c:v>0.72820804625199365</c:v>
                </c:pt>
                <c:pt idx="114">
                  <c:v>0.73702204146730466</c:v>
                </c:pt>
                <c:pt idx="115">
                  <c:v>0.74583603668261567</c:v>
                </c:pt>
                <c:pt idx="116">
                  <c:v>0.75465003189792668</c:v>
                </c:pt>
                <c:pt idx="117">
                  <c:v>0.76346402711323769</c:v>
                </c:pt>
                <c:pt idx="118">
                  <c:v>0.7722780223285487</c:v>
                </c:pt>
                <c:pt idx="119">
                  <c:v>0.78109201754385971</c:v>
                </c:pt>
                <c:pt idx="120">
                  <c:v>0.78990601275917072</c:v>
                </c:pt>
                <c:pt idx="121">
                  <c:v>0.79872000797448173</c:v>
                </c:pt>
                <c:pt idx="122">
                  <c:v>0.80753400318979274</c:v>
                </c:pt>
                <c:pt idx="123">
                  <c:v>0.81341000000000008</c:v>
                </c:pt>
                <c:pt idx="124">
                  <c:v>0.81341000000000008</c:v>
                </c:pt>
                <c:pt idx="125">
                  <c:v>0.81341000000000008</c:v>
                </c:pt>
                <c:pt idx="126">
                  <c:v>0.81341000000000008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DEC-4D42-ABE8-8C0E8BF8C7D6}"/>
            </c:ext>
          </c:extLst>
        </c:ser>
        <c:ser>
          <c:idx val="1"/>
          <c:order val="1"/>
          <c:tx>
            <c:strRef>
              <c:f>'③ATMOS(ST修正)'!$Y$19</c:f>
              <c:strCache>
                <c:ptCount val="1"/>
                <c:pt idx="0">
                  <c:v>I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'③ATMOS(ST修正)'!$Y$20:$Y$146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6.2840843565841881E-7</c:v>
                </c:pt>
                <c:pt idx="3">
                  <c:v>1.5710210891460469E-6</c:v>
                </c:pt>
                <c:pt idx="4">
                  <c:v>2.5136337426336753E-6</c:v>
                </c:pt>
                <c:pt idx="5">
                  <c:v>3.4562463961213034E-6</c:v>
                </c:pt>
                <c:pt idx="6">
                  <c:v>4.3988590496089315E-6</c:v>
                </c:pt>
                <c:pt idx="7">
                  <c:v>5.3414717030965592E-6</c:v>
                </c:pt>
                <c:pt idx="8">
                  <c:v>6.2840843565841869E-6</c:v>
                </c:pt>
                <c:pt idx="9">
                  <c:v>7.2266970100718146E-6</c:v>
                </c:pt>
                <c:pt idx="10">
                  <c:v>8.1693096635594423E-6</c:v>
                </c:pt>
                <c:pt idx="11">
                  <c:v>9.11192231704707E-6</c:v>
                </c:pt>
                <c:pt idx="12">
                  <c:v>1.0054534970534698E-5</c:v>
                </c:pt>
                <c:pt idx="13">
                  <c:v>1.0997147624022325E-5</c:v>
                </c:pt>
                <c:pt idx="14">
                  <c:v>1.1939760277509953E-5</c:v>
                </c:pt>
                <c:pt idx="15">
                  <c:v>1.2882372930997581E-5</c:v>
                </c:pt>
                <c:pt idx="16">
                  <c:v>1.3824985584485208E-5</c:v>
                </c:pt>
                <c:pt idx="17">
                  <c:v>1.4767598237972836E-5</c:v>
                </c:pt>
                <c:pt idx="18">
                  <c:v>1.5710210891460464E-5</c:v>
                </c:pt>
                <c:pt idx="19">
                  <c:v>1.6652823544948093E-5</c:v>
                </c:pt>
                <c:pt idx="20">
                  <c:v>1.7595436198435723E-5</c:v>
                </c:pt>
                <c:pt idx="21">
                  <c:v>1.8538048851923352E-5</c:v>
                </c:pt>
                <c:pt idx="22">
                  <c:v>1.9480661505410981E-5</c:v>
                </c:pt>
                <c:pt idx="23">
                  <c:v>2.0423274158898611E-5</c:v>
                </c:pt>
                <c:pt idx="24">
                  <c:v>2.136588681238624E-5</c:v>
                </c:pt>
                <c:pt idx="25">
                  <c:v>2.230849946587387E-5</c:v>
                </c:pt>
                <c:pt idx="26">
                  <c:v>2.2622703683703078E-5</c:v>
                </c:pt>
                <c:pt idx="27">
                  <c:v>2.2638836478544046E-5</c:v>
                </c:pt>
                <c:pt idx="28">
                  <c:v>2.2663035670805498E-5</c:v>
                </c:pt>
                <c:pt idx="29">
                  <c:v>2.2687234863066951E-5</c:v>
                </c:pt>
                <c:pt idx="30">
                  <c:v>2.2711434055328403E-5</c:v>
                </c:pt>
                <c:pt idx="31">
                  <c:v>2.2735633247589855E-5</c:v>
                </c:pt>
                <c:pt idx="32">
                  <c:v>2.2759832439851307E-5</c:v>
                </c:pt>
                <c:pt idx="33">
                  <c:v>2.2784031632112759E-5</c:v>
                </c:pt>
                <c:pt idx="34">
                  <c:v>2.2808230824374211E-5</c:v>
                </c:pt>
                <c:pt idx="35">
                  <c:v>2.2832430016635663E-5</c:v>
                </c:pt>
                <c:pt idx="36">
                  <c:v>2.2856629208897115E-5</c:v>
                </c:pt>
                <c:pt idx="37">
                  <c:v>2.2880828401158567E-5</c:v>
                </c:pt>
                <c:pt idx="38">
                  <c:v>2.290502759342002E-5</c:v>
                </c:pt>
                <c:pt idx="39">
                  <c:v>2.2929226785681472E-5</c:v>
                </c:pt>
                <c:pt idx="40">
                  <c:v>2.2953425977942924E-5</c:v>
                </c:pt>
                <c:pt idx="41">
                  <c:v>2.2977625170204376E-5</c:v>
                </c:pt>
                <c:pt idx="42">
                  <c:v>2.3001824362465828E-5</c:v>
                </c:pt>
                <c:pt idx="43">
                  <c:v>2.302602355472728E-5</c:v>
                </c:pt>
                <c:pt idx="44">
                  <c:v>2.3050222746988732E-5</c:v>
                </c:pt>
                <c:pt idx="45">
                  <c:v>2.3074421939250184E-5</c:v>
                </c:pt>
                <c:pt idx="46">
                  <c:v>2.3098621131511637E-5</c:v>
                </c:pt>
                <c:pt idx="47">
                  <c:v>2.3122820323773089E-5</c:v>
                </c:pt>
                <c:pt idx="48">
                  <c:v>2.3147019516034541E-5</c:v>
                </c:pt>
                <c:pt idx="49">
                  <c:v>2.3171218708295993E-5</c:v>
                </c:pt>
                <c:pt idx="50">
                  <c:v>2.3195417900557445E-5</c:v>
                </c:pt>
                <c:pt idx="51">
                  <c:v>2.3203484297977929E-5</c:v>
                </c:pt>
                <c:pt idx="52">
                  <c:v>2.3203484297977929E-5</c:v>
                </c:pt>
                <c:pt idx="53">
                  <c:v>2.3203484297977929E-5</c:v>
                </c:pt>
                <c:pt idx="54">
                  <c:v>2.3203484297977929E-5</c:v>
                </c:pt>
                <c:pt idx="55">
                  <c:v>2.3203484297977929E-5</c:v>
                </c:pt>
                <c:pt idx="56">
                  <c:v>2.3203484297977929E-5</c:v>
                </c:pt>
                <c:pt idx="57">
                  <c:v>2.3203484297977929E-5</c:v>
                </c:pt>
                <c:pt idx="58">
                  <c:v>2.3203484297977929E-5</c:v>
                </c:pt>
                <c:pt idx="59">
                  <c:v>2.3203484297977929E-5</c:v>
                </c:pt>
                <c:pt idx="60">
                  <c:v>2.3203484297977929E-5</c:v>
                </c:pt>
                <c:pt idx="61">
                  <c:v>2.3203484297977929E-5</c:v>
                </c:pt>
                <c:pt idx="62">
                  <c:v>2.3203484297977929E-5</c:v>
                </c:pt>
                <c:pt idx="63">
                  <c:v>2.3203484297977929E-5</c:v>
                </c:pt>
                <c:pt idx="64">
                  <c:v>2.3203484297977929E-5</c:v>
                </c:pt>
                <c:pt idx="65">
                  <c:v>2.3203484297977929E-5</c:v>
                </c:pt>
                <c:pt idx="66">
                  <c:v>2.3203484297977929E-5</c:v>
                </c:pt>
                <c:pt idx="67">
                  <c:v>2.3203484297977929E-5</c:v>
                </c:pt>
                <c:pt idx="68">
                  <c:v>2.3203484297977929E-5</c:v>
                </c:pt>
                <c:pt idx="69">
                  <c:v>2.3203484297977929E-5</c:v>
                </c:pt>
                <c:pt idx="70">
                  <c:v>2.3203484297977929E-5</c:v>
                </c:pt>
                <c:pt idx="71">
                  <c:v>2.3203484297977929E-5</c:v>
                </c:pt>
                <c:pt idx="72">
                  <c:v>2.3203484297977929E-5</c:v>
                </c:pt>
                <c:pt idx="73">
                  <c:v>2.3203484297977929E-5</c:v>
                </c:pt>
                <c:pt idx="74">
                  <c:v>2.3203484297977929E-5</c:v>
                </c:pt>
                <c:pt idx="75">
                  <c:v>2.3203484297977929E-5</c:v>
                </c:pt>
                <c:pt idx="76">
                  <c:v>3.4314674428093529E-5</c:v>
                </c:pt>
                <c:pt idx="77">
                  <c:v>6.7648244818440802E-5</c:v>
                </c:pt>
                <c:pt idx="78">
                  <c:v>1.0098181520878808E-4</c:v>
                </c:pt>
                <c:pt idx="79">
                  <c:v>1.3431538559913534E-4</c:v>
                </c:pt>
                <c:pt idx="80">
                  <c:v>1.6764895598948262E-4</c:v>
                </c:pt>
                <c:pt idx="81">
                  <c:v>2.0098252637982991E-4</c:v>
                </c:pt>
                <c:pt idx="82">
                  <c:v>2.343160967701772E-4</c:v>
                </c:pt>
                <c:pt idx="83">
                  <c:v>2.6764966716052448E-4</c:v>
                </c:pt>
                <c:pt idx="84">
                  <c:v>3.0098323755087177E-4</c:v>
                </c:pt>
                <c:pt idx="85">
                  <c:v>3.3431680794121906E-4</c:v>
                </c:pt>
                <c:pt idx="86">
                  <c:v>3.6765037833156634E-4</c:v>
                </c:pt>
                <c:pt idx="87">
                  <c:v>4.0098394872191363E-4</c:v>
                </c:pt>
                <c:pt idx="88">
                  <c:v>4.3431751911226092E-4</c:v>
                </c:pt>
                <c:pt idx="89">
                  <c:v>4.676510895026082E-4</c:v>
                </c:pt>
                <c:pt idx="90">
                  <c:v>5.0098465989295549E-4</c:v>
                </c:pt>
                <c:pt idx="91">
                  <c:v>5.3431823028330272E-4</c:v>
                </c:pt>
                <c:pt idx="92">
                  <c:v>5.6765180067364996E-4</c:v>
                </c:pt>
                <c:pt idx="93">
                  <c:v>6.0098537106399719E-4</c:v>
                </c:pt>
                <c:pt idx="94">
                  <c:v>6.3431894145434442E-4</c:v>
                </c:pt>
                <c:pt idx="95">
                  <c:v>6.6765251184469165E-4</c:v>
                </c:pt>
                <c:pt idx="96">
                  <c:v>7.0098608223503889E-4</c:v>
                </c:pt>
                <c:pt idx="97">
                  <c:v>7.3431965262538612E-4</c:v>
                </c:pt>
                <c:pt idx="98">
                  <c:v>7.6765322301573335E-4</c:v>
                </c:pt>
                <c:pt idx="99">
                  <c:v>8.0098679340608059E-4</c:v>
                </c:pt>
                <c:pt idx="100">
                  <c:v>8.2320917366631222E-4</c:v>
                </c:pt>
                <c:pt idx="101">
                  <c:v>1.8030049409547165E-3</c:v>
                </c:pt>
                <c:pt idx="102">
                  <c:v>4.7423922428199705E-3</c:v>
                </c:pt>
                <c:pt idx="103">
                  <c:v>7.6817795446852246E-3</c:v>
                </c:pt>
                <c:pt idx="104">
                  <c:v>1.0621166846550479E-2</c:v>
                </c:pt>
                <c:pt idx="105">
                  <c:v>1.3560554148415734E-2</c:v>
                </c:pt>
                <c:pt idx="106">
                  <c:v>1.6499941450280987E-2</c:v>
                </c:pt>
                <c:pt idx="107">
                  <c:v>1.943932875214624E-2</c:v>
                </c:pt>
                <c:pt idx="108">
                  <c:v>2.2378716054011493E-2</c:v>
                </c:pt>
                <c:pt idx="109">
                  <c:v>2.5318103355876746E-2</c:v>
                </c:pt>
                <c:pt idx="110">
                  <c:v>2.8257490657741999E-2</c:v>
                </c:pt>
                <c:pt idx="111">
                  <c:v>3.1196877959607253E-2</c:v>
                </c:pt>
                <c:pt idx="112">
                  <c:v>3.4136265261472509E-2</c:v>
                </c:pt>
                <c:pt idx="113">
                  <c:v>3.7075652563337766E-2</c:v>
                </c:pt>
                <c:pt idx="114">
                  <c:v>4.0015039865203023E-2</c:v>
                </c:pt>
                <c:pt idx="115">
                  <c:v>4.2954427167068279E-2</c:v>
                </c:pt>
                <c:pt idx="116">
                  <c:v>4.5893814468933536E-2</c:v>
                </c:pt>
                <c:pt idx="117">
                  <c:v>4.8833201770798793E-2</c:v>
                </c:pt>
                <c:pt idx="118">
                  <c:v>5.1772589072664049E-2</c:v>
                </c:pt>
                <c:pt idx="119">
                  <c:v>5.4711976374529306E-2</c:v>
                </c:pt>
                <c:pt idx="120">
                  <c:v>5.7651363676394562E-2</c:v>
                </c:pt>
                <c:pt idx="121">
                  <c:v>6.0590750978259819E-2</c:v>
                </c:pt>
                <c:pt idx="122">
                  <c:v>6.3530138280125076E-2</c:v>
                </c:pt>
                <c:pt idx="123">
                  <c:v>6.5489729814701927E-2</c:v>
                </c:pt>
                <c:pt idx="124">
                  <c:v>6.5489729814701927E-2</c:v>
                </c:pt>
                <c:pt idx="125">
                  <c:v>6.5489729814701927E-2</c:v>
                </c:pt>
                <c:pt idx="126">
                  <c:v>6.5489729814701927E-2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DEC-4D42-ABE8-8C0E8BF8C7D6}"/>
            </c:ext>
          </c:extLst>
        </c:ser>
        <c:ser>
          <c:idx val="2"/>
          <c:order val="2"/>
          <c:tx>
            <c:strRef>
              <c:f>'③ATMOS(ST修正)'!$Z$19</c:f>
              <c:strCache>
                <c:ptCount val="1"/>
                <c:pt idx="0">
                  <c:v>Cs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'③ATMOS(ST修正)'!$Z$20:$Z$146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5.5705679888888719E-7</c:v>
                </c:pt>
                <c:pt idx="3">
                  <c:v>1.392641997222218E-6</c:v>
                </c:pt>
                <c:pt idx="4">
                  <c:v>2.2282271955555488E-6</c:v>
                </c:pt>
                <c:pt idx="5">
                  <c:v>3.0638123938888795E-6</c:v>
                </c:pt>
                <c:pt idx="6">
                  <c:v>3.8993975922222098E-6</c:v>
                </c:pt>
                <c:pt idx="7">
                  <c:v>4.7349827905555401E-6</c:v>
                </c:pt>
                <c:pt idx="8">
                  <c:v>5.5705679888888704E-6</c:v>
                </c:pt>
                <c:pt idx="9">
                  <c:v>6.4061531872222008E-6</c:v>
                </c:pt>
                <c:pt idx="10">
                  <c:v>7.2417383855555311E-6</c:v>
                </c:pt>
                <c:pt idx="11">
                  <c:v>8.0773235838888614E-6</c:v>
                </c:pt>
                <c:pt idx="12">
                  <c:v>8.9129087822221917E-6</c:v>
                </c:pt>
                <c:pt idx="13">
                  <c:v>9.748493980555522E-6</c:v>
                </c:pt>
                <c:pt idx="14">
                  <c:v>1.0584079178888852E-5</c:v>
                </c:pt>
                <c:pt idx="15">
                  <c:v>1.1419664377222183E-5</c:v>
                </c:pt>
                <c:pt idx="16">
                  <c:v>1.2255249575555513E-5</c:v>
                </c:pt>
                <c:pt idx="17">
                  <c:v>1.3090834773888843E-5</c:v>
                </c:pt>
                <c:pt idx="18">
                  <c:v>1.3926419972222174E-5</c:v>
                </c:pt>
                <c:pt idx="19">
                  <c:v>1.4762005170555504E-5</c:v>
                </c:pt>
                <c:pt idx="20">
                  <c:v>1.5597590368888836E-5</c:v>
                </c:pt>
                <c:pt idx="21">
                  <c:v>1.6433175567222168E-5</c:v>
                </c:pt>
                <c:pt idx="22">
                  <c:v>1.72687607655555E-5</c:v>
                </c:pt>
                <c:pt idx="23">
                  <c:v>1.8104345963888832E-5</c:v>
                </c:pt>
                <c:pt idx="24">
                  <c:v>1.8939931162222164E-5</c:v>
                </c:pt>
                <c:pt idx="25">
                  <c:v>1.9775516360555496E-5</c:v>
                </c:pt>
                <c:pt idx="26">
                  <c:v>2.0054044759999938E-5</c:v>
                </c:pt>
                <c:pt idx="27">
                  <c:v>2.0068059940924401E-5</c:v>
                </c:pt>
                <c:pt idx="28">
                  <c:v>2.0089082712311098E-5</c:v>
                </c:pt>
                <c:pt idx="29">
                  <c:v>2.0110105483697795E-5</c:v>
                </c:pt>
                <c:pt idx="30">
                  <c:v>2.0131128255084491E-5</c:v>
                </c:pt>
                <c:pt idx="31">
                  <c:v>2.0152151026471188E-5</c:v>
                </c:pt>
                <c:pt idx="32">
                  <c:v>2.0173173797857885E-5</c:v>
                </c:pt>
                <c:pt idx="33">
                  <c:v>2.0194196569244582E-5</c:v>
                </c:pt>
                <c:pt idx="34">
                  <c:v>2.0215219340631279E-5</c:v>
                </c:pt>
                <c:pt idx="35">
                  <c:v>2.0236242112017976E-5</c:v>
                </c:pt>
                <c:pt idx="36">
                  <c:v>2.0257264883404672E-5</c:v>
                </c:pt>
                <c:pt idx="37">
                  <c:v>2.0278287654791369E-5</c:v>
                </c:pt>
                <c:pt idx="38">
                  <c:v>2.0299310426178066E-5</c:v>
                </c:pt>
                <c:pt idx="39">
                  <c:v>2.0320333197564763E-5</c:v>
                </c:pt>
                <c:pt idx="40">
                  <c:v>2.034135596895146E-5</c:v>
                </c:pt>
                <c:pt idx="41">
                  <c:v>2.0362378740338156E-5</c:v>
                </c:pt>
                <c:pt idx="42">
                  <c:v>2.0383401511724853E-5</c:v>
                </c:pt>
                <c:pt idx="43">
                  <c:v>2.040442428311155E-5</c:v>
                </c:pt>
                <c:pt idx="44">
                  <c:v>2.0425447054498247E-5</c:v>
                </c:pt>
                <c:pt idx="45">
                  <c:v>2.0446469825884944E-5</c:v>
                </c:pt>
                <c:pt idx="46">
                  <c:v>2.046749259727164E-5</c:v>
                </c:pt>
                <c:pt idx="47">
                  <c:v>2.0488515368658337E-5</c:v>
                </c:pt>
                <c:pt idx="48">
                  <c:v>2.0509538140045034E-5</c:v>
                </c:pt>
                <c:pt idx="49">
                  <c:v>2.0530560911431731E-5</c:v>
                </c:pt>
                <c:pt idx="50">
                  <c:v>2.0551583682818428E-5</c:v>
                </c:pt>
                <c:pt idx="51">
                  <c:v>2.0558591273280661E-5</c:v>
                </c:pt>
                <c:pt idx="52">
                  <c:v>2.0558591273280661E-5</c:v>
                </c:pt>
                <c:pt idx="53">
                  <c:v>2.0558591273280661E-5</c:v>
                </c:pt>
                <c:pt idx="54">
                  <c:v>2.0558591273280661E-5</c:v>
                </c:pt>
                <c:pt idx="55">
                  <c:v>2.0558591273280661E-5</c:v>
                </c:pt>
                <c:pt idx="56">
                  <c:v>2.0558591273280661E-5</c:v>
                </c:pt>
                <c:pt idx="57">
                  <c:v>2.0558591273280661E-5</c:v>
                </c:pt>
                <c:pt idx="58">
                  <c:v>2.0558591273280661E-5</c:v>
                </c:pt>
                <c:pt idx="59">
                  <c:v>2.0558591273280661E-5</c:v>
                </c:pt>
                <c:pt idx="60">
                  <c:v>2.0558591273280661E-5</c:v>
                </c:pt>
                <c:pt idx="61">
                  <c:v>2.0558591273280661E-5</c:v>
                </c:pt>
                <c:pt idx="62">
                  <c:v>2.0558591273280661E-5</c:v>
                </c:pt>
                <c:pt idx="63">
                  <c:v>2.0558591273280661E-5</c:v>
                </c:pt>
                <c:pt idx="64">
                  <c:v>2.0558591273280661E-5</c:v>
                </c:pt>
                <c:pt idx="65">
                  <c:v>2.0558591273280661E-5</c:v>
                </c:pt>
                <c:pt idx="66">
                  <c:v>2.0558591273280661E-5</c:v>
                </c:pt>
                <c:pt idx="67">
                  <c:v>2.0558591273280661E-5</c:v>
                </c:pt>
                <c:pt idx="68">
                  <c:v>2.0558591273280661E-5</c:v>
                </c:pt>
                <c:pt idx="69">
                  <c:v>2.0558591273280661E-5</c:v>
                </c:pt>
                <c:pt idx="70">
                  <c:v>2.0558591273280661E-5</c:v>
                </c:pt>
                <c:pt idx="71">
                  <c:v>2.0558591273280661E-5</c:v>
                </c:pt>
                <c:pt idx="72">
                  <c:v>2.0558591273280661E-5</c:v>
                </c:pt>
                <c:pt idx="73">
                  <c:v>2.0558591273280661E-5</c:v>
                </c:pt>
                <c:pt idx="74">
                  <c:v>2.0558591273280661E-5</c:v>
                </c:pt>
                <c:pt idx="75">
                  <c:v>2.0558591273280661E-5</c:v>
                </c:pt>
                <c:pt idx="76">
                  <c:v>3.0291947462007188E-5</c:v>
                </c:pt>
                <c:pt idx="77">
                  <c:v>5.9492016028187179E-5</c:v>
                </c:pt>
                <c:pt idx="78">
                  <c:v>8.869208459436718E-5</c:v>
                </c:pt>
                <c:pt idx="79">
                  <c:v>1.1789215316054718E-4</c:v>
                </c:pt>
                <c:pt idx="80">
                  <c:v>1.4709222172672718E-4</c:v>
                </c:pt>
                <c:pt idx="81">
                  <c:v>1.7629229029290718E-4</c:v>
                </c:pt>
                <c:pt idx="82">
                  <c:v>2.0549235885908718E-4</c:v>
                </c:pt>
                <c:pt idx="83">
                  <c:v>2.3469242742526719E-4</c:v>
                </c:pt>
                <c:pt idx="84">
                  <c:v>2.6389249599144719E-4</c:v>
                </c:pt>
                <c:pt idx="85">
                  <c:v>2.9309256455762716E-4</c:v>
                </c:pt>
                <c:pt idx="86">
                  <c:v>3.2229263312380713E-4</c:v>
                </c:pt>
                <c:pt idx="87">
                  <c:v>3.5149270168998711E-4</c:v>
                </c:pt>
                <c:pt idx="88">
                  <c:v>3.8069277025616708E-4</c:v>
                </c:pt>
                <c:pt idx="89">
                  <c:v>4.0989283882234706E-4</c:v>
                </c:pt>
                <c:pt idx="90">
                  <c:v>4.3909290738852703E-4</c:v>
                </c:pt>
                <c:pt idx="91">
                  <c:v>4.6829297595470701E-4</c:v>
                </c:pt>
                <c:pt idx="92">
                  <c:v>4.9749304452088698E-4</c:v>
                </c:pt>
                <c:pt idx="93">
                  <c:v>5.2669311308706701E-4</c:v>
                </c:pt>
                <c:pt idx="94">
                  <c:v>5.5589318165324704E-4</c:v>
                </c:pt>
                <c:pt idx="95">
                  <c:v>5.8509325021942706E-4</c:v>
                </c:pt>
                <c:pt idx="96">
                  <c:v>6.1429331878560709E-4</c:v>
                </c:pt>
                <c:pt idx="97">
                  <c:v>6.4349338735178712E-4</c:v>
                </c:pt>
                <c:pt idx="98">
                  <c:v>6.7269345591796715E-4</c:v>
                </c:pt>
                <c:pt idx="99">
                  <c:v>7.0189352448414718E-4</c:v>
                </c:pt>
                <c:pt idx="100">
                  <c:v>7.2136023686160064E-4</c:v>
                </c:pt>
                <c:pt idx="101">
                  <c:v>1.4732691628777741E-3</c:v>
                </c:pt>
                <c:pt idx="102">
                  <c:v>3.728995940926327E-3</c:v>
                </c:pt>
                <c:pt idx="103">
                  <c:v>5.9847227189748792E-3</c:v>
                </c:pt>
                <c:pt idx="104">
                  <c:v>8.2404494970234315E-3</c:v>
                </c:pt>
                <c:pt idx="105">
                  <c:v>1.0496176275071984E-2</c:v>
                </c:pt>
                <c:pt idx="106">
                  <c:v>1.2751903053120536E-2</c:v>
                </c:pt>
                <c:pt idx="107">
                  <c:v>1.5007629831169088E-2</c:v>
                </c:pt>
                <c:pt idx="108">
                  <c:v>1.7263356609217642E-2</c:v>
                </c:pt>
                <c:pt idx="109">
                  <c:v>1.9519083387266194E-2</c:v>
                </c:pt>
                <c:pt idx="110">
                  <c:v>2.1774810165314747E-2</c:v>
                </c:pt>
                <c:pt idx="111">
                  <c:v>2.4030536943363299E-2</c:v>
                </c:pt>
                <c:pt idx="112">
                  <c:v>2.6286263721411851E-2</c:v>
                </c:pt>
                <c:pt idx="113">
                  <c:v>2.8541990499460403E-2</c:v>
                </c:pt>
                <c:pt idx="114">
                  <c:v>3.0797717277508956E-2</c:v>
                </c:pt>
                <c:pt idx="115">
                  <c:v>3.3053444055557511E-2</c:v>
                </c:pt>
                <c:pt idx="116">
                  <c:v>3.5309170833606067E-2</c:v>
                </c:pt>
                <c:pt idx="117">
                  <c:v>3.7564897611654623E-2</c:v>
                </c:pt>
                <c:pt idx="118">
                  <c:v>3.9820624389703178E-2</c:v>
                </c:pt>
                <c:pt idx="119">
                  <c:v>4.2076351167751734E-2</c:v>
                </c:pt>
                <c:pt idx="120">
                  <c:v>4.433207794580029E-2</c:v>
                </c:pt>
                <c:pt idx="121">
                  <c:v>4.6587804723848845E-2</c:v>
                </c:pt>
                <c:pt idx="122">
                  <c:v>4.8843531501897401E-2</c:v>
                </c:pt>
                <c:pt idx="123">
                  <c:v>5.0347349353929781E-2</c:v>
                </c:pt>
                <c:pt idx="124">
                  <c:v>5.0347349353929781E-2</c:v>
                </c:pt>
                <c:pt idx="125">
                  <c:v>5.0347349353929781E-2</c:v>
                </c:pt>
                <c:pt idx="126">
                  <c:v>5.0347349353929781E-2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DEC-4D42-ABE8-8C0E8BF8C7D6}"/>
            </c:ext>
          </c:extLst>
        </c:ser>
        <c:ser>
          <c:idx val="3"/>
          <c:order val="3"/>
          <c:tx>
            <c:strRef>
              <c:f>'③ATMOS(ST修正)'!$AA$19</c:f>
              <c:strCache>
                <c:ptCount val="1"/>
                <c:pt idx="0">
                  <c:v>Te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'③ATMOS(ST修正)'!$AA$20:$AA$146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5.943542012161416E-7</c:v>
                </c:pt>
                <c:pt idx="3">
                  <c:v>1.4858855030403538E-6</c:v>
                </c:pt>
                <c:pt idx="4">
                  <c:v>2.377416804864566E-6</c:v>
                </c:pt>
                <c:pt idx="5">
                  <c:v>3.2689481066887784E-6</c:v>
                </c:pt>
                <c:pt idx="6">
                  <c:v>4.1604794085129903E-6</c:v>
                </c:pt>
                <c:pt idx="7">
                  <c:v>5.0520107103372023E-6</c:v>
                </c:pt>
                <c:pt idx="8">
                  <c:v>5.9435420121614143E-6</c:v>
                </c:pt>
                <c:pt idx="9">
                  <c:v>6.8350733139856262E-6</c:v>
                </c:pt>
                <c:pt idx="10">
                  <c:v>7.7266046158098382E-6</c:v>
                </c:pt>
                <c:pt idx="11">
                  <c:v>8.6181359176340502E-6</c:v>
                </c:pt>
                <c:pt idx="12">
                  <c:v>9.5096672194582622E-6</c:v>
                </c:pt>
                <c:pt idx="13">
                  <c:v>1.0401198521282474E-5</c:v>
                </c:pt>
                <c:pt idx="14">
                  <c:v>1.1292729823106686E-5</c:v>
                </c:pt>
                <c:pt idx="15">
                  <c:v>1.2184261124930898E-5</c:v>
                </c:pt>
                <c:pt idx="16">
                  <c:v>1.307579242675511E-5</c:v>
                </c:pt>
                <c:pt idx="17">
                  <c:v>1.3967323728579322E-5</c:v>
                </c:pt>
                <c:pt idx="18">
                  <c:v>1.4858855030403534E-5</c:v>
                </c:pt>
                <c:pt idx="19">
                  <c:v>1.5750386332227748E-5</c:v>
                </c:pt>
                <c:pt idx="20">
                  <c:v>1.6641917634051961E-5</c:v>
                </c:pt>
                <c:pt idx="21">
                  <c:v>1.7533448935876175E-5</c:v>
                </c:pt>
                <c:pt idx="22">
                  <c:v>1.8424980237700389E-5</c:v>
                </c:pt>
                <c:pt idx="23">
                  <c:v>1.9316511539524602E-5</c:v>
                </c:pt>
                <c:pt idx="24">
                  <c:v>2.0208042841348816E-5</c:v>
                </c:pt>
                <c:pt idx="25">
                  <c:v>2.109957414317303E-5</c:v>
                </c:pt>
                <c:pt idx="26">
                  <c:v>2.1396751243781101E-5</c:v>
                </c:pt>
                <c:pt idx="27">
                  <c:v>2.1417967039801001E-5</c:v>
                </c:pt>
                <c:pt idx="28">
                  <c:v>2.1449790733830851E-5</c:v>
                </c:pt>
                <c:pt idx="29">
                  <c:v>2.1481614427860702E-5</c:v>
                </c:pt>
                <c:pt idx="30">
                  <c:v>2.1513438121890552E-5</c:v>
                </c:pt>
                <c:pt idx="31">
                  <c:v>2.1545261815920402E-5</c:v>
                </c:pt>
                <c:pt idx="32">
                  <c:v>2.1577085509950253E-5</c:v>
                </c:pt>
                <c:pt idx="33">
                  <c:v>2.1608909203980103E-5</c:v>
                </c:pt>
                <c:pt idx="34">
                  <c:v>2.1640732898009953E-5</c:v>
                </c:pt>
                <c:pt idx="35">
                  <c:v>2.1672556592039804E-5</c:v>
                </c:pt>
                <c:pt idx="36">
                  <c:v>2.1704380286069654E-5</c:v>
                </c:pt>
                <c:pt idx="37">
                  <c:v>2.1736203980099504E-5</c:v>
                </c:pt>
                <c:pt idx="38">
                  <c:v>2.1768027674129355E-5</c:v>
                </c:pt>
                <c:pt idx="39">
                  <c:v>2.1799851368159205E-5</c:v>
                </c:pt>
                <c:pt idx="40">
                  <c:v>2.1831675062189055E-5</c:v>
                </c:pt>
                <c:pt idx="41">
                  <c:v>2.1863498756218906E-5</c:v>
                </c:pt>
                <c:pt idx="42">
                  <c:v>2.1895322450248756E-5</c:v>
                </c:pt>
                <c:pt idx="43">
                  <c:v>2.1927146144278606E-5</c:v>
                </c:pt>
                <c:pt idx="44">
                  <c:v>2.1958969838308457E-5</c:v>
                </c:pt>
                <c:pt idx="45">
                  <c:v>2.1990793532338307E-5</c:v>
                </c:pt>
                <c:pt idx="46">
                  <c:v>2.2022617226368157E-5</c:v>
                </c:pt>
                <c:pt idx="47">
                  <c:v>2.2054440920398008E-5</c:v>
                </c:pt>
                <c:pt idx="48">
                  <c:v>2.2086264614427858E-5</c:v>
                </c:pt>
                <c:pt idx="49">
                  <c:v>2.2118088308457708E-5</c:v>
                </c:pt>
                <c:pt idx="50">
                  <c:v>2.2149912002487559E-5</c:v>
                </c:pt>
                <c:pt idx="51">
                  <c:v>2.2160519900497509E-5</c:v>
                </c:pt>
                <c:pt idx="52">
                  <c:v>2.2160519900497509E-5</c:v>
                </c:pt>
                <c:pt idx="53">
                  <c:v>2.2160519900497509E-5</c:v>
                </c:pt>
                <c:pt idx="54">
                  <c:v>2.2160519900497509E-5</c:v>
                </c:pt>
                <c:pt idx="55">
                  <c:v>2.2160519900497509E-5</c:v>
                </c:pt>
                <c:pt idx="56">
                  <c:v>2.2160519900497509E-5</c:v>
                </c:pt>
                <c:pt idx="57">
                  <c:v>2.2160519900497509E-5</c:v>
                </c:pt>
                <c:pt idx="58">
                  <c:v>2.2160519900497509E-5</c:v>
                </c:pt>
                <c:pt idx="59">
                  <c:v>2.2160519900497509E-5</c:v>
                </c:pt>
                <c:pt idx="60">
                  <c:v>2.2160519900497509E-5</c:v>
                </c:pt>
                <c:pt idx="61">
                  <c:v>2.2160519900497509E-5</c:v>
                </c:pt>
                <c:pt idx="62">
                  <c:v>2.2160519900497509E-5</c:v>
                </c:pt>
                <c:pt idx="63">
                  <c:v>2.2160519900497509E-5</c:v>
                </c:pt>
                <c:pt idx="64">
                  <c:v>2.2160519900497509E-5</c:v>
                </c:pt>
                <c:pt idx="65">
                  <c:v>2.2160519900497509E-5</c:v>
                </c:pt>
                <c:pt idx="66">
                  <c:v>2.2160519900497509E-5</c:v>
                </c:pt>
                <c:pt idx="67">
                  <c:v>2.2160519900497509E-5</c:v>
                </c:pt>
                <c:pt idx="68">
                  <c:v>2.2160519900497509E-5</c:v>
                </c:pt>
                <c:pt idx="69">
                  <c:v>2.2160519900497509E-5</c:v>
                </c:pt>
                <c:pt idx="70">
                  <c:v>2.2160519900497509E-5</c:v>
                </c:pt>
                <c:pt idx="71">
                  <c:v>2.2160519900497509E-5</c:v>
                </c:pt>
                <c:pt idx="72">
                  <c:v>2.2160519900497509E-5</c:v>
                </c:pt>
                <c:pt idx="73">
                  <c:v>2.2160519900497509E-5</c:v>
                </c:pt>
                <c:pt idx="74">
                  <c:v>2.2160519900497509E-5</c:v>
                </c:pt>
                <c:pt idx="75">
                  <c:v>2.2160519900497509E-5</c:v>
                </c:pt>
                <c:pt idx="76">
                  <c:v>3.1289692921929482E-5</c:v>
                </c:pt>
                <c:pt idx="77">
                  <c:v>5.8677211986225781E-5</c:v>
                </c:pt>
                <c:pt idx="78">
                  <c:v>8.6064731050522074E-5</c:v>
                </c:pt>
                <c:pt idx="79">
                  <c:v>1.1345225011481837E-4</c:v>
                </c:pt>
                <c:pt idx="80">
                  <c:v>1.4083976917911466E-4</c:v>
                </c:pt>
                <c:pt idx="81">
                  <c:v>1.6822728824341095E-4</c:v>
                </c:pt>
                <c:pt idx="82">
                  <c:v>1.9561480730770724E-4</c:v>
                </c:pt>
                <c:pt idx="83">
                  <c:v>2.2300232637200354E-4</c:v>
                </c:pt>
                <c:pt idx="84">
                  <c:v>2.5038984543629986E-4</c:v>
                </c:pt>
                <c:pt idx="85">
                  <c:v>2.7777736450059615E-4</c:v>
                </c:pt>
                <c:pt idx="86">
                  <c:v>3.0516488356489244E-4</c:v>
                </c:pt>
                <c:pt idx="87">
                  <c:v>3.3255240262918873E-4</c:v>
                </c:pt>
                <c:pt idx="88">
                  <c:v>3.5993992169348503E-4</c:v>
                </c:pt>
                <c:pt idx="89">
                  <c:v>3.8732744075778132E-4</c:v>
                </c:pt>
                <c:pt idx="90">
                  <c:v>4.1471495982207761E-4</c:v>
                </c:pt>
                <c:pt idx="91">
                  <c:v>4.421024788863739E-4</c:v>
                </c:pt>
                <c:pt idx="92">
                  <c:v>4.694899979506702E-4</c:v>
                </c:pt>
                <c:pt idx="93">
                  <c:v>4.9687751701496649E-4</c:v>
                </c:pt>
                <c:pt idx="94">
                  <c:v>5.2426503607926284E-4</c:v>
                </c:pt>
                <c:pt idx="95">
                  <c:v>5.5165255514355918E-4</c:v>
                </c:pt>
                <c:pt idx="96">
                  <c:v>5.7904007420785553E-4</c:v>
                </c:pt>
                <c:pt idx="97">
                  <c:v>6.0642759327215188E-4</c:v>
                </c:pt>
                <c:pt idx="98">
                  <c:v>6.3381511233644822E-4</c:v>
                </c:pt>
                <c:pt idx="99">
                  <c:v>6.6120263140074457E-4</c:v>
                </c:pt>
                <c:pt idx="100">
                  <c:v>6.7946097744360891E-4</c:v>
                </c:pt>
                <c:pt idx="101">
                  <c:v>7.3176156869446255E-4</c:v>
                </c:pt>
                <c:pt idx="102">
                  <c:v>8.8866334244702585E-4</c:v>
                </c:pt>
                <c:pt idx="103">
                  <c:v>1.045565116199589E-3</c:v>
                </c:pt>
                <c:pt idx="104">
                  <c:v>1.2024668899521522E-3</c:v>
                </c:pt>
                <c:pt idx="105">
                  <c:v>1.3593686637047154E-3</c:v>
                </c:pt>
                <c:pt idx="106">
                  <c:v>1.5162704374572786E-3</c:v>
                </c:pt>
                <c:pt idx="107">
                  <c:v>1.6731722112098418E-3</c:v>
                </c:pt>
                <c:pt idx="108">
                  <c:v>1.830073984962405E-3</c:v>
                </c:pt>
                <c:pt idx="109">
                  <c:v>1.9869757587149682E-3</c:v>
                </c:pt>
                <c:pt idx="110">
                  <c:v>2.1438775324675316E-3</c:v>
                </c:pt>
                <c:pt idx="111">
                  <c:v>2.300779306220095E-3</c:v>
                </c:pt>
                <c:pt idx="112">
                  <c:v>2.4576810799726585E-3</c:v>
                </c:pt>
                <c:pt idx="113">
                  <c:v>2.6145828537252219E-3</c:v>
                </c:pt>
                <c:pt idx="114">
                  <c:v>2.7714846274777853E-3</c:v>
                </c:pt>
                <c:pt idx="115">
                  <c:v>2.9283864012303487E-3</c:v>
                </c:pt>
                <c:pt idx="116">
                  <c:v>3.0852881749829121E-3</c:v>
                </c:pt>
                <c:pt idx="117">
                  <c:v>3.2421899487354755E-3</c:v>
                </c:pt>
                <c:pt idx="118">
                  <c:v>3.3990917224880389E-3</c:v>
                </c:pt>
                <c:pt idx="119">
                  <c:v>3.5559934962406023E-3</c:v>
                </c:pt>
                <c:pt idx="120">
                  <c:v>3.7128952699931658E-3</c:v>
                </c:pt>
                <c:pt idx="121">
                  <c:v>3.8697970437457292E-3</c:v>
                </c:pt>
                <c:pt idx="122">
                  <c:v>4.0266988174982926E-3</c:v>
                </c:pt>
                <c:pt idx="123">
                  <c:v>4.1313000000000018E-3</c:v>
                </c:pt>
                <c:pt idx="124">
                  <c:v>4.1313000000000018E-3</c:v>
                </c:pt>
                <c:pt idx="125">
                  <c:v>4.1313000000000018E-3</c:v>
                </c:pt>
                <c:pt idx="126">
                  <c:v>4.1313000000000018E-3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DEC-4D42-ABE8-8C0E8BF8C7D6}"/>
            </c:ext>
          </c:extLst>
        </c:ser>
        <c:ser>
          <c:idx val="4"/>
          <c:order val="4"/>
          <c:tx>
            <c:strRef>
              <c:f>'③ATMOS(ST修正)'!$AB$19</c:f>
              <c:strCache>
                <c:ptCount val="1"/>
                <c:pt idx="0">
                  <c:v>Ru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'③ATMOS(ST修正)'!$AB$20:$AB$146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1.0236006168950447E-7</c:v>
                </c:pt>
                <c:pt idx="3">
                  <c:v>2.5590015422376115E-7</c:v>
                </c:pt>
                <c:pt idx="4">
                  <c:v>4.0944024675801787E-7</c:v>
                </c:pt>
                <c:pt idx="5">
                  <c:v>5.6298033929227453E-7</c:v>
                </c:pt>
                <c:pt idx="6">
                  <c:v>7.1652043182653119E-7</c:v>
                </c:pt>
                <c:pt idx="7">
                  <c:v>8.7006052436078785E-7</c:v>
                </c:pt>
                <c:pt idx="8">
                  <c:v>1.0236006168950446E-6</c:v>
                </c:pt>
                <c:pt idx="9">
                  <c:v>1.1771407094293014E-6</c:v>
                </c:pt>
                <c:pt idx="10">
                  <c:v>1.3306808019635582E-6</c:v>
                </c:pt>
                <c:pt idx="11">
                  <c:v>1.4842208944978149E-6</c:v>
                </c:pt>
                <c:pt idx="12">
                  <c:v>1.6377609870320717E-6</c:v>
                </c:pt>
                <c:pt idx="13">
                  <c:v>1.7913010795663285E-6</c:v>
                </c:pt>
                <c:pt idx="14">
                  <c:v>1.944841172100585E-6</c:v>
                </c:pt>
                <c:pt idx="15">
                  <c:v>2.0983812646348418E-6</c:v>
                </c:pt>
                <c:pt idx="16">
                  <c:v>2.2519213571690985E-6</c:v>
                </c:pt>
                <c:pt idx="17">
                  <c:v>2.4054614497033553E-6</c:v>
                </c:pt>
                <c:pt idx="18">
                  <c:v>2.5590015422376121E-6</c:v>
                </c:pt>
                <c:pt idx="19">
                  <c:v>2.7125416347718688E-6</c:v>
                </c:pt>
                <c:pt idx="20">
                  <c:v>2.8660817273061256E-6</c:v>
                </c:pt>
                <c:pt idx="21">
                  <c:v>3.0196218198403824E-6</c:v>
                </c:pt>
                <c:pt idx="22">
                  <c:v>3.1731619123746391E-6</c:v>
                </c:pt>
                <c:pt idx="23">
                  <c:v>3.3267020049088959E-6</c:v>
                </c:pt>
                <c:pt idx="24">
                  <c:v>3.4802420974431527E-6</c:v>
                </c:pt>
                <c:pt idx="25">
                  <c:v>3.6337821899774094E-6</c:v>
                </c:pt>
                <c:pt idx="26">
                  <c:v>3.6849622208221616E-6</c:v>
                </c:pt>
                <c:pt idx="27">
                  <c:v>3.7271992923901193E-6</c:v>
                </c:pt>
                <c:pt idx="28">
                  <c:v>3.7905548997420557E-6</c:v>
                </c:pt>
                <c:pt idx="29">
                  <c:v>3.8539105070939925E-6</c:v>
                </c:pt>
                <c:pt idx="30">
                  <c:v>3.9172661144459292E-6</c:v>
                </c:pt>
                <c:pt idx="31">
                  <c:v>3.980621721797866E-6</c:v>
                </c:pt>
                <c:pt idx="32">
                  <c:v>4.0439773291498028E-6</c:v>
                </c:pt>
                <c:pt idx="33">
                  <c:v>4.1073329365017396E-6</c:v>
                </c:pt>
                <c:pt idx="34">
                  <c:v>4.1706885438536764E-6</c:v>
                </c:pt>
                <c:pt idx="35">
                  <c:v>4.2340441512056132E-6</c:v>
                </c:pt>
                <c:pt idx="36">
                  <c:v>4.29739975855755E-6</c:v>
                </c:pt>
                <c:pt idx="37">
                  <c:v>4.3607553659094868E-6</c:v>
                </c:pt>
                <c:pt idx="38">
                  <c:v>4.4241109732614236E-6</c:v>
                </c:pt>
                <c:pt idx="39">
                  <c:v>4.4874665806133604E-6</c:v>
                </c:pt>
                <c:pt idx="40">
                  <c:v>4.5508221879652972E-6</c:v>
                </c:pt>
                <c:pt idx="41">
                  <c:v>4.614177795317234E-6</c:v>
                </c:pt>
                <c:pt idx="42">
                  <c:v>4.6775334026691708E-6</c:v>
                </c:pt>
                <c:pt idx="43">
                  <c:v>4.7408890100211076E-6</c:v>
                </c:pt>
                <c:pt idx="44">
                  <c:v>4.8042446173730444E-6</c:v>
                </c:pt>
                <c:pt idx="45">
                  <c:v>4.8676002247249812E-6</c:v>
                </c:pt>
                <c:pt idx="46">
                  <c:v>4.930955832076918E-6</c:v>
                </c:pt>
                <c:pt idx="47">
                  <c:v>4.9943114394288548E-6</c:v>
                </c:pt>
                <c:pt idx="48">
                  <c:v>5.0576670467807916E-6</c:v>
                </c:pt>
                <c:pt idx="49">
                  <c:v>5.1210226541327284E-6</c:v>
                </c:pt>
                <c:pt idx="50">
                  <c:v>5.1843782614846651E-6</c:v>
                </c:pt>
                <c:pt idx="51">
                  <c:v>5.2054967972686438E-6</c:v>
                </c:pt>
                <c:pt idx="52">
                  <c:v>5.2054967972686438E-6</c:v>
                </c:pt>
                <c:pt idx="53">
                  <c:v>5.2054967972686438E-6</c:v>
                </c:pt>
                <c:pt idx="54">
                  <c:v>5.2054967972686438E-6</c:v>
                </c:pt>
                <c:pt idx="55">
                  <c:v>5.2054967972686438E-6</c:v>
                </c:pt>
                <c:pt idx="56">
                  <c:v>5.2054967972686438E-6</c:v>
                </c:pt>
                <c:pt idx="57">
                  <c:v>5.2054967972686438E-6</c:v>
                </c:pt>
                <c:pt idx="58">
                  <c:v>5.2054967972686438E-6</c:v>
                </c:pt>
                <c:pt idx="59">
                  <c:v>5.2054967972686438E-6</c:v>
                </c:pt>
                <c:pt idx="60">
                  <c:v>5.2054967972686438E-6</c:v>
                </c:pt>
                <c:pt idx="61">
                  <c:v>5.2054967972686438E-6</c:v>
                </c:pt>
                <c:pt idx="62">
                  <c:v>5.2054967972686438E-6</c:v>
                </c:pt>
                <c:pt idx="63">
                  <c:v>5.2054967972686438E-6</c:v>
                </c:pt>
                <c:pt idx="64">
                  <c:v>5.2054967972686438E-6</c:v>
                </c:pt>
                <c:pt idx="65">
                  <c:v>5.2054967972686438E-6</c:v>
                </c:pt>
                <c:pt idx="66">
                  <c:v>5.2054967972686438E-6</c:v>
                </c:pt>
                <c:pt idx="67">
                  <c:v>5.2054967972686438E-6</c:v>
                </c:pt>
                <c:pt idx="68">
                  <c:v>5.2054967972686438E-6</c:v>
                </c:pt>
                <c:pt idx="69">
                  <c:v>5.2054967972686438E-6</c:v>
                </c:pt>
                <c:pt idx="70">
                  <c:v>5.2054967972686438E-6</c:v>
                </c:pt>
                <c:pt idx="71">
                  <c:v>5.2054967972686438E-6</c:v>
                </c:pt>
                <c:pt idx="72">
                  <c:v>5.2054967972686438E-6</c:v>
                </c:pt>
                <c:pt idx="73">
                  <c:v>5.2054967972686438E-6</c:v>
                </c:pt>
                <c:pt idx="74">
                  <c:v>5.2054967972686438E-6</c:v>
                </c:pt>
                <c:pt idx="75">
                  <c:v>5.2054967972686438E-6</c:v>
                </c:pt>
                <c:pt idx="76">
                  <c:v>3.5906676459961551E-5</c:v>
                </c:pt>
                <c:pt idx="77">
                  <c:v>1.2801021544804158E-4</c:v>
                </c:pt>
                <c:pt idx="78">
                  <c:v>2.2011375443612162E-4</c:v>
                </c:pt>
                <c:pt idx="79">
                  <c:v>3.1221729342420165E-4</c:v>
                </c:pt>
                <c:pt idx="80">
                  <c:v>4.0432083241228169E-4</c:v>
                </c:pt>
                <c:pt idx="81">
                  <c:v>4.9642437140036172E-4</c:v>
                </c:pt>
                <c:pt idx="82">
                  <c:v>5.8852791038844175E-4</c:v>
                </c:pt>
                <c:pt idx="83">
                  <c:v>6.8063144937652179E-4</c:v>
                </c:pt>
                <c:pt idx="84">
                  <c:v>7.7273498836460182E-4</c:v>
                </c:pt>
                <c:pt idx="85">
                  <c:v>8.6483852735268186E-4</c:v>
                </c:pt>
                <c:pt idx="86">
                  <c:v>9.5694206634076189E-4</c:v>
                </c:pt>
                <c:pt idx="87">
                  <c:v>1.0490456053288419E-3</c:v>
                </c:pt>
                <c:pt idx="88">
                  <c:v>1.1411491443169219E-3</c:v>
                </c:pt>
                <c:pt idx="89">
                  <c:v>1.2332526833050018E-3</c:v>
                </c:pt>
                <c:pt idx="90">
                  <c:v>1.3253562222930817E-3</c:v>
                </c:pt>
                <c:pt idx="91">
                  <c:v>1.4174597612811616E-3</c:v>
                </c:pt>
                <c:pt idx="92">
                  <c:v>1.5095633002692416E-3</c:v>
                </c:pt>
                <c:pt idx="93">
                  <c:v>1.6016668392573215E-3</c:v>
                </c:pt>
                <c:pt idx="94">
                  <c:v>1.6937703782454014E-3</c:v>
                </c:pt>
                <c:pt idx="95">
                  <c:v>1.7858739172334813E-3</c:v>
                </c:pt>
                <c:pt idx="96">
                  <c:v>1.8779774562215613E-3</c:v>
                </c:pt>
                <c:pt idx="97">
                  <c:v>1.9700809952096412E-3</c:v>
                </c:pt>
                <c:pt idx="98">
                  <c:v>2.0621845341977211E-3</c:v>
                </c:pt>
                <c:pt idx="99">
                  <c:v>2.154288073185801E-3</c:v>
                </c:pt>
                <c:pt idx="100">
                  <c:v>2.2156904325111881E-3</c:v>
                </c:pt>
                <c:pt idx="101">
                  <c:v>2.2938447957246031E-3</c:v>
                </c:pt>
                <c:pt idx="102">
                  <c:v>2.5283078853648518E-3</c:v>
                </c:pt>
                <c:pt idx="103">
                  <c:v>2.7627709750051004E-3</c:v>
                </c:pt>
                <c:pt idx="104">
                  <c:v>2.9972340646453491E-3</c:v>
                </c:pt>
                <c:pt idx="105">
                  <c:v>3.2316971542855977E-3</c:v>
                </c:pt>
                <c:pt idx="106">
                  <c:v>3.4661602439258463E-3</c:v>
                </c:pt>
                <c:pt idx="107">
                  <c:v>3.700623333566095E-3</c:v>
                </c:pt>
                <c:pt idx="108">
                  <c:v>3.9350864232063432E-3</c:v>
                </c:pt>
                <c:pt idx="109">
                  <c:v>4.1695495128465914E-3</c:v>
                </c:pt>
                <c:pt idx="110">
                  <c:v>4.4040126024868396E-3</c:v>
                </c:pt>
                <c:pt idx="111">
                  <c:v>4.6384756921270878E-3</c:v>
                </c:pt>
                <c:pt idx="112">
                  <c:v>4.872938781767336E-3</c:v>
                </c:pt>
                <c:pt idx="113">
                  <c:v>5.1074018714075842E-3</c:v>
                </c:pt>
                <c:pt idx="114">
                  <c:v>5.3418649610478324E-3</c:v>
                </c:pt>
                <c:pt idx="115">
                  <c:v>5.5763280506880807E-3</c:v>
                </c:pt>
                <c:pt idx="116">
                  <c:v>5.8107911403283289E-3</c:v>
                </c:pt>
                <c:pt idx="117">
                  <c:v>6.0452542299685771E-3</c:v>
                </c:pt>
                <c:pt idx="118">
                  <c:v>6.2797173196088253E-3</c:v>
                </c:pt>
                <c:pt idx="119">
                  <c:v>6.5141804092490735E-3</c:v>
                </c:pt>
                <c:pt idx="120">
                  <c:v>6.7486434988893217E-3</c:v>
                </c:pt>
                <c:pt idx="121">
                  <c:v>6.9831065885295699E-3</c:v>
                </c:pt>
                <c:pt idx="122">
                  <c:v>7.2175696781698181E-3</c:v>
                </c:pt>
                <c:pt idx="123">
                  <c:v>7.3738784045966517E-3</c:v>
                </c:pt>
                <c:pt idx="124">
                  <c:v>7.3738784045966517E-3</c:v>
                </c:pt>
                <c:pt idx="125">
                  <c:v>7.3738784045966517E-3</c:v>
                </c:pt>
                <c:pt idx="126">
                  <c:v>7.3738784045966517E-3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DEC-4D42-ABE8-8C0E8BF8C7D6}"/>
            </c:ext>
          </c:extLst>
        </c:ser>
        <c:ser>
          <c:idx val="5"/>
          <c:order val="5"/>
          <c:tx>
            <c:strRef>
              <c:f>'③ATMOS(ST修正)'!$AC$19</c:f>
              <c:strCache>
                <c:ptCount val="1"/>
                <c:pt idx="0">
                  <c:v>La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'③ATMOS(ST修正)'!$AC$20:$AC$146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2.5627363184079602E-10</c:v>
                </c:pt>
                <c:pt idx="3">
                  <c:v>6.4068407960199004E-10</c:v>
                </c:pt>
                <c:pt idx="4">
                  <c:v>1.0250945273631841E-9</c:v>
                </c:pt>
                <c:pt idx="5">
                  <c:v>1.4095049751243781E-9</c:v>
                </c:pt>
                <c:pt idx="6">
                  <c:v>1.793915422885572E-9</c:v>
                </c:pt>
                <c:pt idx="7">
                  <c:v>2.1783258706467662E-9</c:v>
                </c:pt>
                <c:pt idx="8">
                  <c:v>2.5627363184079601E-9</c:v>
                </c:pt>
                <c:pt idx="9">
                  <c:v>2.9471467661691541E-9</c:v>
                </c:pt>
                <c:pt idx="10">
                  <c:v>3.3315572139303481E-9</c:v>
                </c:pt>
                <c:pt idx="11">
                  <c:v>3.715967661691542E-9</c:v>
                </c:pt>
                <c:pt idx="12">
                  <c:v>4.1003781094527364E-9</c:v>
                </c:pt>
                <c:pt idx="13">
                  <c:v>4.4847885572139304E-9</c:v>
                </c:pt>
                <c:pt idx="14">
                  <c:v>4.8691990049751243E-9</c:v>
                </c:pt>
                <c:pt idx="15">
                  <c:v>5.2536094527363183E-9</c:v>
                </c:pt>
                <c:pt idx="16">
                  <c:v>5.6380199004975122E-9</c:v>
                </c:pt>
                <c:pt idx="17">
                  <c:v>6.0224303482587062E-9</c:v>
                </c:pt>
                <c:pt idx="18">
                  <c:v>6.4068407960199001E-9</c:v>
                </c:pt>
                <c:pt idx="19">
                  <c:v>6.7912512437810941E-9</c:v>
                </c:pt>
                <c:pt idx="20">
                  <c:v>7.1756616915422881E-9</c:v>
                </c:pt>
                <c:pt idx="21">
                  <c:v>7.5600721393034829E-9</c:v>
                </c:pt>
                <c:pt idx="22">
                  <c:v>7.9444825870646768E-9</c:v>
                </c:pt>
                <c:pt idx="23">
                  <c:v>8.3288930348258708E-9</c:v>
                </c:pt>
                <c:pt idx="24">
                  <c:v>8.7133034825870647E-9</c:v>
                </c:pt>
                <c:pt idx="25">
                  <c:v>9.0977139303482587E-9</c:v>
                </c:pt>
                <c:pt idx="26">
                  <c:v>9.2258507462686567E-9</c:v>
                </c:pt>
                <c:pt idx="27">
                  <c:v>9.2315485627418459E-9</c:v>
                </c:pt>
                <c:pt idx="28">
                  <c:v>9.2400952874516297E-9</c:v>
                </c:pt>
                <c:pt idx="29">
                  <c:v>9.2486420121614135E-9</c:v>
                </c:pt>
                <c:pt idx="30">
                  <c:v>9.2571887368711973E-9</c:v>
                </c:pt>
                <c:pt idx="31">
                  <c:v>9.2657354615809811E-9</c:v>
                </c:pt>
                <c:pt idx="32">
                  <c:v>9.274282186290765E-9</c:v>
                </c:pt>
                <c:pt idx="33">
                  <c:v>9.2828289110005488E-9</c:v>
                </c:pt>
                <c:pt idx="34">
                  <c:v>9.2913756357103326E-9</c:v>
                </c:pt>
                <c:pt idx="35">
                  <c:v>9.2999223604201164E-9</c:v>
                </c:pt>
                <c:pt idx="36">
                  <c:v>9.3084690851299002E-9</c:v>
                </c:pt>
                <c:pt idx="37">
                  <c:v>9.317015809839684E-9</c:v>
                </c:pt>
                <c:pt idx="38">
                  <c:v>9.3255625345494678E-9</c:v>
                </c:pt>
                <c:pt idx="39">
                  <c:v>9.3341092592592516E-9</c:v>
                </c:pt>
                <c:pt idx="40">
                  <c:v>9.3426559839690355E-9</c:v>
                </c:pt>
                <c:pt idx="41">
                  <c:v>9.3512027086788193E-9</c:v>
                </c:pt>
                <c:pt idx="42">
                  <c:v>9.3597494333886031E-9</c:v>
                </c:pt>
                <c:pt idx="43">
                  <c:v>9.3682961580983869E-9</c:v>
                </c:pt>
                <c:pt idx="44">
                  <c:v>9.3768428828081707E-9</c:v>
                </c:pt>
                <c:pt idx="45">
                  <c:v>9.3853896075179545E-9</c:v>
                </c:pt>
                <c:pt idx="46">
                  <c:v>9.3939363322277383E-9</c:v>
                </c:pt>
                <c:pt idx="47">
                  <c:v>9.4024830569375222E-9</c:v>
                </c:pt>
                <c:pt idx="48">
                  <c:v>9.411029781647306E-9</c:v>
                </c:pt>
                <c:pt idx="49">
                  <c:v>9.4195765063570898E-9</c:v>
                </c:pt>
                <c:pt idx="50">
                  <c:v>9.4281232310668736E-9</c:v>
                </c:pt>
                <c:pt idx="51">
                  <c:v>9.4309721393034682E-9</c:v>
                </c:pt>
                <c:pt idx="52">
                  <c:v>9.4309721393034682E-9</c:v>
                </c:pt>
                <c:pt idx="53">
                  <c:v>9.4309721393034682E-9</c:v>
                </c:pt>
                <c:pt idx="54">
                  <c:v>9.4309721393034682E-9</c:v>
                </c:pt>
                <c:pt idx="55">
                  <c:v>9.4309721393034682E-9</c:v>
                </c:pt>
                <c:pt idx="56">
                  <c:v>9.4309721393034682E-9</c:v>
                </c:pt>
                <c:pt idx="57">
                  <c:v>9.4309721393034682E-9</c:v>
                </c:pt>
                <c:pt idx="58">
                  <c:v>9.4309721393034682E-9</c:v>
                </c:pt>
                <c:pt idx="59">
                  <c:v>9.4309721393034682E-9</c:v>
                </c:pt>
                <c:pt idx="60">
                  <c:v>9.4309721393034682E-9</c:v>
                </c:pt>
                <c:pt idx="61">
                  <c:v>9.4309721393034682E-9</c:v>
                </c:pt>
                <c:pt idx="62">
                  <c:v>9.4309721393034682E-9</c:v>
                </c:pt>
                <c:pt idx="63">
                  <c:v>9.4309721393034682E-9</c:v>
                </c:pt>
                <c:pt idx="64">
                  <c:v>9.4309721393034682E-9</c:v>
                </c:pt>
                <c:pt idx="65">
                  <c:v>9.4309721393034682E-9</c:v>
                </c:pt>
                <c:pt idx="66">
                  <c:v>9.4309721393034682E-9</c:v>
                </c:pt>
                <c:pt idx="67">
                  <c:v>9.4309721393034682E-9</c:v>
                </c:pt>
                <c:pt idx="68">
                  <c:v>9.4309721393034682E-9</c:v>
                </c:pt>
                <c:pt idx="69">
                  <c:v>9.4309721393034682E-9</c:v>
                </c:pt>
                <c:pt idx="70">
                  <c:v>9.4309721393034682E-9</c:v>
                </c:pt>
                <c:pt idx="71">
                  <c:v>9.4309721393034682E-9</c:v>
                </c:pt>
                <c:pt idx="72">
                  <c:v>9.4309721393034682E-9</c:v>
                </c:pt>
                <c:pt idx="73">
                  <c:v>9.4309721393034682E-9</c:v>
                </c:pt>
                <c:pt idx="74">
                  <c:v>9.4309721393034682E-9</c:v>
                </c:pt>
                <c:pt idx="75">
                  <c:v>9.4309721393034682E-9</c:v>
                </c:pt>
                <c:pt idx="76">
                  <c:v>1.6120355045054482E-8</c:v>
                </c:pt>
                <c:pt idx="77">
                  <c:v>3.6188503762307806E-8</c:v>
                </c:pt>
                <c:pt idx="78">
                  <c:v>5.625665247956113E-8</c:v>
                </c:pt>
                <c:pt idx="79">
                  <c:v>7.6324801196814454E-8</c:v>
                </c:pt>
                <c:pt idx="80">
                  <c:v>9.6392949914067779E-8</c:v>
                </c:pt>
                <c:pt idx="81">
                  <c:v>1.164610986313211E-7</c:v>
                </c:pt>
                <c:pt idx="82">
                  <c:v>1.3652924734857443E-7</c:v>
                </c:pt>
                <c:pt idx="83">
                  <c:v>1.5659739606582776E-7</c:v>
                </c:pt>
                <c:pt idx="84">
                  <c:v>1.766655447830811E-7</c:v>
                </c:pt>
                <c:pt idx="85">
                  <c:v>1.9673369350033444E-7</c:v>
                </c:pt>
                <c:pt idx="86">
                  <c:v>2.1680184221758778E-7</c:v>
                </c:pt>
                <c:pt idx="87">
                  <c:v>2.3686999093484111E-7</c:v>
                </c:pt>
                <c:pt idx="88">
                  <c:v>2.5693813965209445E-7</c:v>
                </c:pt>
                <c:pt idx="89">
                  <c:v>2.7700628836934776E-7</c:v>
                </c:pt>
                <c:pt idx="90">
                  <c:v>2.9707443708660107E-7</c:v>
                </c:pt>
                <c:pt idx="91">
                  <c:v>3.1714258580385438E-7</c:v>
                </c:pt>
                <c:pt idx="92">
                  <c:v>3.3721073452110769E-7</c:v>
                </c:pt>
                <c:pt idx="93">
                  <c:v>3.5727888323836101E-7</c:v>
                </c:pt>
                <c:pt idx="94">
                  <c:v>3.7734703195561432E-7</c:v>
                </c:pt>
                <c:pt idx="95">
                  <c:v>3.9741518067286763E-7</c:v>
                </c:pt>
                <c:pt idx="96">
                  <c:v>4.1748332939012094E-7</c:v>
                </c:pt>
                <c:pt idx="97">
                  <c:v>4.3755147810737425E-7</c:v>
                </c:pt>
                <c:pt idx="98">
                  <c:v>4.5761962682462756E-7</c:v>
                </c:pt>
                <c:pt idx="99">
                  <c:v>4.7768777554188087E-7</c:v>
                </c:pt>
                <c:pt idx="100">
                  <c:v>4.9106654135338322E-7</c:v>
                </c:pt>
                <c:pt idx="101">
                  <c:v>4.9799007860560457E-7</c:v>
                </c:pt>
                <c:pt idx="102">
                  <c:v>5.1876069036226893E-7</c:v>
                </c:pt>
                <c:pt idx="103">
                  <c:v>5.395313021189333E-7</c:v>
                </c:pt>
                <c:pt idx="104">
                  <c:v>5.6030191387559766E-7</c:v>
                </c:pt>
                <c:pt idx="105">
                  <c:v>5.8107252563226203E-7</c:v>
                </c:pt>
                <c:pt idx="106">
                  <c:v>6.0184313738892639E-7</c:v>
                </c:pt>
                <c:pt idx="107">
                  <c:v>6.2261374914559076E-7</c:v>
                </c:pt>
                <c:pt idx="108">
                  <c:v>6.4338436090225512E-7</c:v>
                </c:pt>
                <c:pt idx="109">
                  <c:v>6.6415497265891949E-7</c:v>
                </c:pt>
                <c:pt idx="110">
                  <c:v>6.8492558441558385E-7</c:v>
                </c:pt>
                <c:pt idx="111">
                  <c:v>7.0569619617224822E-7</c:v>
                </c:pt>
                <c:pt idx="112">
                  <c:v>7.2646680792891258E-7</c:v>
                </c:pt>
                <c:pt idx="113">
                  <c:v>7.4723741968557695E-7</c:v>
                </c:pt>
                <c:pt idx="114">
                  <c:v>7.6800803144224131E-7</c:v>
                </c:pt>
                <c:pt idx="115">
                  <c:v>7.8877864319890568E-7</c:v>
                </c:pt>
                <c:pt idx="116">
                  <c:v>8.0954925495557004E-7</c:v>
                </c:pt>
                <c:pt idx="117">
                  <c:v>8.3031986671223441E-7</c:v>
                </c:pt>
                <c:pt idx="118">
                  <c:v>8.5109047846889877E-7</c:v>
                </c:pt>
                <c:pt idx="119">
                  <c:v>8.7186109022556314E-7</c:v>
                </c:pt>
                <c:pt idx="120">
                  <c:v>8.926317019822275E-7</c:v>
                </c:pt>
                <c:pt idx="121">
                  <c:v>9.1340231373889187E-7</c:v>
                </c:pt>
                <c:pt idx="122">
                  <c:v>9.3417292549555623E-7</c:v>
                </c:pt>
                <c:pt idx="123">
                  <c:v>9.4801999999999925E-7</c:v>
                </c:pt>
                <c:pt idx="124">
                  <c:v>9.4801999999999925E-7</c:v>
                </c:pt>
                <c:pt idx="125">
                  <c:v>9.4801999999999925E-7</c:v>
                </c:pt>
                <c:pt idx="126">
                  <c:v>9.4801999999999925E-7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DEC-4D42-ABE8-8C0E8BF8C7D6}"/>
            </c:ext>
          </c:extLst>
        </c:ser>
        <c:ser>
          <c:idx val="6"/>
          <c:order val="6"/>
          <c:tx>
            <c:strRef>
              <c:f>'③ATMOS(ST修正)'!$AD$19</c:f>
              <c:strCache>
                <c:ptCount val="1"/>
                <c:pt idx="0">
                  <c:v>Ce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'③ATMOS(ST修正)'!$AD$20:$AD$146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1.3830001381978994E-9</c:v>
                </c:pt>
                <c:pt idx="3">
                  <c:v>3.4575003454947482E-9</c:v>
                </c:pt>
                <c:pt idx="4">
                  <c:v>5.5320005527915969E-9</c:v>
                </c:pt>
                <c:pt idx="5">
                  <c:v>7.6065007600884457E-9</c:v>
                </c:pt>
                <c:pt idx="6">
                  <c:v>9.6810009673852936E-9</c:v>
                </c:pt>
                <c:pt idx="7">
                  <c:v>1.1755501174682142E-8</c:v>
                </c:pt>
                <c:pt idx="8">
                  <c:v>1.3830001381978989E-8</c:v>
                </c:pt>
                <c:pt idx="9">
                  <c:v>1.5904501589275837E-8</c:v>
                </c:pt>
                <c:pt idx="10">
                  <c:v>1.7979001796572685E-8</c:v>
                </c:pt>
                <c:pt idx="11">
                  <c:v>2.0053502003869533E-8</c:v>
                </c:pt>
                <c:pt idx="12">
                  <c:v>2.2128002211166381E-8</c:v>
                </c:pt>
                <c:pt idx="13">
                  <c:v>2.4202502418463229E-8</c:v>
                </c:pt>
                <c:pt idx="14">
                  <c:v>2.6277002625760077E-8</c:v>
                </c:pt>
                <c:pt idx="15">
                  <c:v>2.8351502833056925E-8</c:v>
                </c:pt>
                <c:pt idx="16">
                  <c:v>3.0426003040353776E-8</c:v>
                </c:pt>
                <c:pt idx="17">
                  <c:v>3.2500503247650627E-8</c:v>
                </c:pt>
                <c:pt idx="18">
                  <c:v>3.4575003454947479E-8</c:v>
                </c:pt>
                <c:pt idx="19">
                  <c:v>3.664950366224433E-8</c:v>
                </c:pt>
                <c:pt idx="20">
                  <c:v>3.8724003869541181E-8</c:v>
                </c:pt>
                <c:pt idx="21">
                  <c:v>4.0798504076838032E-8</c:v>
                </c:pt>
                <c:pt idx="22">
                  <c:v>4.2873004284134884E-8</c:v>
                </c:pt>
                <c:pt idx="23">
                  <c:v>4.4947504491431735E-8</c:v>
                </c:pt>
                <c:pt idx="24">
                  <c:v>4.7022004698728586E-8</c:v>
                </c:pt>
                <c:pt idx="25">
                  <c:v>4.9096504906025437E-8</c:v>
                </c:pt>
                <c:pt idx="26">
                  <c:v>4.9788004975124383E-8</c:v>
                </c:pt>
                <c:pt idx="27">
                  <c:v>4.9788004975124383E-8</c:v>
                </c:pt>
                <c:pt idx="28">
                  <c:v>4.9788004975124383E-8</c:v>
                </c:pt>
                <c:pt idx="29">
                  <c:v>4.9788004975124383E-8</c:v>
                </c:pt>
                <c:pt idx="30">
                  <c:v>4.9788004975124383E-8</c:v>
                </c:pt>
                <c:pt idx="31">
                  <c:v>4.9788004975124383E-8</c:v>
                </c:pt>
                <c:pt idx="32">
                  <c:v>4.9788004975124383E-8</c:v>
                </c:pt>
                <c:pt idx="33">
                  <c:v>4.9788004975124383E-8</c:v>
                </c:pt>
                <c:pt idx="34">
                  <c:v>4.9788004975124383E-8</c:v>
                </c:pt>
                <c:pt idx="35">
                  <c:v>4.9788004975124383E-8</c:v>
                </c:pt>
                <c:pt idx="36">
                  <c:v>4.9788004975124383E-8</c:v>
                </c:pt>
                <c:pt idx="37">
                  <c:v>4.9788004975124383E-8</c:v>
                </c:pt>
                <c:pt idx="38">
                  <c:v>4.9788004975124383E-8</c:v>
                </c:pt>
                <c:pt idx="39">
                  <c:v>4.9788004975124383E-8</c:v>
                </c:pt>
                <c:pt idx="40">
                  <c:v>4.9788004975124383E-8</c:v>
                </c:pt>
                <c:pt idx="41">
                  <c:v>4.9788004975124383E-8</c:v>
                </c:pt>
                <c:pt idx="42">
                  <c:v>4.9788004975124383E-8</c:v>
                </c:pt>
                <c:pt idx="43">
                  <c:v>4.9788004975124383E-8</c:v>
                </c:pt>
                <c:pt idx="44">
                  <c:v>4.9788004975124383E-8</c:v>
                </c:pt>
                <c:pt idx="45">
                  <c:v>4.9788004975124383E-8</c:v>
                </c:pt>
                <c:pt idx="46">
                  <c:v>4.9788004975124383E-8</c:v>
                </c:pt>
                <c:pt idx="47">
                  <c:v>4.9788004975124383E-8</c:v>
                </c:pt>
                <c:pt idx="48">
                  <c:v>4.9788004975124383E-8</c:v>
                </c:pt>
                <c:pt idx="49">
                  <c:v>4.9788004975124383E-8</c:v>
                </c:pt>
                <c:pt idx="50">
                  <c:v>4.9788004975124383E-8</c:v>
                </c:pt>
                <c:pt idx="51">
                  <c:v>4.9788004975124383E-8</c:v>
                </c:pt>
                <c:pt idx="52">
                  <c:v>4.9788004975124383E-8</c:v>
                </c:pt>
                <c:pt idx="53">
                  <c:v>4.9788004975124383E-8</c:v>
                </c:pt>
                <c:pt idx="54">
                  <c:v>4.9788004975124383E-8</c:v>
                </c:pt>
                <c:pt idx="55">
                  <c:v>4.9788004975124383E-8</c:v>
                </c:pt>
                <c:pt idx="56">
                  <c:v>4.9788004975124383E-8</c:v>
                </c:pt>
                <c:pt idx="57">
                  <c:v>4.9788004975124383E-8</c:v>
                </c:pt>
                <c:pt idx="58">
                  <c:v>4.9788004975124383E-8</c:v>
                </c:pt>
                <c:pt idx="59">
                  <c:v>4.9788004975124383E-8</c:v>
                </c:pt>
                <c:pt idx="60">
                  <c:v>4.9788004975124383E-8</c:v>
                </c:pt>
                <c:pt idx="61">
                  <c:v>4.9788004975124383E-8</c:v>
                </c:pt>
                <c:pt idx="62">
                  <c:v>4.9788004975124383E-8</c:v>
                </c:pt>
                <c:pt idx="63">
                  <c:v>4.9788004975124383E-8</c:v>
                </c:pt>
                <c:pt idx="64">
                  <c:v>4.9788004975124383E-8</c:v>
                </c:pt>
                <c:pt idx="65">
                  <c:v>4.9788004975124383E-8</c:v>
                </c:pt>
                <c:pt idx="66">
                  <c:v>4.9788004975124383E-8</c:v>
                </c:pt>
                <c:pt idx="67">
                  <c:v>4.9788004975124383E-8</c:v>
                </c:pt>
                <c:pt idx="68">
                  <c:v>4.9788004975124383E-8</c:v>
                </c:pt>
                <c:pt idx="69">
                  <c:v>4.9788004975124383E-8</c:v>
                </c:pt>
                <c:pt idx="70">
                  <c:v>4.9788004975124383E-8</c:v>
                </c:pt>
                <c:pt idx="71">
                  <c:v>4.9788004975124383E-8</c:v>
                </c:pt>
                <c:pt idx="72">
                  <c:v>4.9788004975124383E-8</c:v>
                </c:pt>
                <c:pt idx="73">
                  <c:v>4.9788004975124383E-8</c:v>
                </c:pt>
                <c:pt idx="74">
                  <c:v>4.9788004975124383E-8</c:v>
                </c:pt>
                <c:pt idx="75">
                  <c:v>4.9788004975124383E-8</c:v>
                </c:pt>
                <c:pt idx="76">
                  <c:v>1.1329862135204213E-7</c:v>
                </c:pt>
                <c:pt idx="77">
                  <c:v>3.0383047048279803E-7</c:v>
                </c:pt>
                <c:pt idx="78">
                  <c:v>4.9436231961355391E-7</c:v>
                </c:pt>
                <c:pt idx="79">
                  <c:v>6.8489416874430979E-7</c:v>
                </c:pt>
                <c:pt idx="80">
                  <c:v>8.7542601787506566E-7</c:v>
                </c:pt>
                <c:pt idx="81">
                  <c:v>1.0659578670058216E-6</c:v>
                </c:pt>
                <c:pt idx="82">
                  <c:v>1.2564897161365776E-6</c:v>
                </c:pt>
                <c:pt idx="83">
                  <c:v>1.4470215652673336E-6</c:v>
                </c:pt>
                <c:pt idx="84">
                  <c:v>1.6375534143980896E-6</c:v>
                </c:pt>
                <c:pt idx="85">
                  <c:v>1.8280852635288456E-6</c:v>
                </c:pt>
                <c:pt idx="86">
                  <c:v>2.0186171126596013E-6</c:v>
                </c:pt>
                <c:pt idx="87">
                  <c:v>2.2091489617903573E-6</c:v>
                </c:pt>
                <c:pt idx="88">
                  <c:v>2.3996808109211133E-6</c:v>
                </c:pt>
                <c:pt idx="89">
                  <c:v>2.5902126600518693E-6</c:v>
                </c:pt>
                <c:pt idx="90">
                  <c:v>2.7807445091826253E-6</c:v>
                </c:pt>
                <c:pt idx="91">
                  <c:v>2.9712763583133813E-6</c:v>
                </c:pt>
                <c:pt idx="92">
                  <c:v>3.1618082074441372E-6</c:v>
                </c:pt>
                <c:pt idx="93">
                  <c:v>3.3523400565748932E-6</c:v>
                </c:pt>
                <c:pt idx="94">
                  <c:v>3.5428719057056492E-6</c:v>
                </c:pt>
                <c:pt idx="95">
                  <c:v>3.7334037548364052E-6</c:v>
                </c:pt>
                <c:pt idx="96">
                  <c:v>3.9239356039671612E-6</c:v>
                </c:pt>
                <c:pt idx="97">
                  <c:v>4.1144674530979167E-6</c:v>
                </c:pt>
                <c:pt idx="98">
                  <c:v>4.3049993022286723E-6</c:v>
                </c:pt>
                <c:pt idx="99">
                  <c:v>4.4955311513594279E-6</c:v>
                </c:pt>
                <c:pt idx="100">
                  <c:v>4.6225523841132657E-6</c:v>
                </c:pt>
                <c:pt idx="101">
                  <c:v>4.6461803365701653E-6</c:v>
                </c:pt>
                <c:pt idx="102">
                  <c:v>4.7170641939408649E-6</c:v>
                </c:pt>
                <c:pt idx="103">
                  <c:v>4.7879480513115644E-6</c:v>
                </c:pt>
                <c:pt idx="104">
                  <c:v>4.858831908682264E-6</c:v>
                </c:pt>
                <c:pt idx="105">
                  <c:v>4.9297157660529635E-6</c:v>
                </c:pt>
                <c:pt idx="106">
                  <c:v>5.000599623423663E-6</c:v>
                </c:pt>
                <c:pt idx="107">
                  <c:v>5.0714834807943626E-6</c:v>
                </c:pt>
                <c:pt idx="108">
                  <c:v>5.1423673381650621E-6</c:v>
                </c:pt>
                <c:pt idx="109">
                  <c:v>5.2132511955357617E-6</c:v>
                </c:pt>
                <c:pt idx="110">
                  <c:v>5.2841350529064612E-6</c:v>
                </c:pt>
                <c:pt idx="111">
                  <c:v>5.3550189102771608E-6</c:v>
                </c:pt>
                <c:pt idx="112">
                  <c:v>5.4259027676478603E-6</c:v>
                </c:pt>
                <c:pt idx="113">
                  <c:v>5.4967866250185599E-6</c:v>
                </c:pt>
                <c:pt idx="114">
                  <c:v>5.5676704823892594E-6</c:v>
                </c:pt>
                <c:pt idx="115">
                  <c:v>5.638554339759959E-6</c:v>
                </c:pt>
                <c:pt idx="116">
                  <c:v>5.7094381971306585E-6</c:v>
                </c:pt>
                <c:pt idx="117">
                  <c:v>5.7803220545013581E-6</c:v>
                </c:pt>
                <c:pt idx="118">
                  <c:v>5.8512059118720576E-6</c:v>
                </c:pt>
                <c:pt idx="119">
                  <c:v>5.9220897692427572E-6</c:v>
                </c:pt>
                <c:pt idx="120">
                  <c:v>5.9929736266134567E-6</c:v>
                </c:pt>
                <c:pt idx="121">
                  <c:v>6.0638574839841563E-6</c:v>
                </c:pt>
                <c:pt idx="122">
                  <c:v>6.1347413413548558E-6</c:v>
                </c:pt>
                <c:pt idx="123">
                  <c:v>6.1819972462686558E-6</c:v>
                </c:pt>
                <c:pt idx="124">
                  <c:v>6.1819972462686558E-6</c:v>
                </c:pt>
                <c:pt idx="125">
                  <c:v>6.1819972462686558E-6</c:v>
                </c:pt>
                <c:pt idx="126">
                  <c:v>6.1819972462686558E-6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5DEC-4D42-ABE8-8C0E8BF8C7D6}"/>
            </c:ext>
          </c:extLst>
        </c:ser>
        <c:ser>
          <c:idx val="7"/>
          <c:order val="7"/>
          <c:tx>
            <c:strRef>
              <c:f>'③ATMOS(ST修正)'!$AE$19</c:f>
              <c:strCache>
                <c:ptCount val="1"/>
                <c:pt idx="0">
                  <c:v>Ba</c:v>
                </c:pt>
              </c:strCache>
            </c:strRef>
          </c:tx>
          <c:marker>
            <c:symbol val="none"/>
          </c:marker>
          <c:xVal>
            <c:numRef>
              <c:f>'③ATMOS(ST修正)'!$W$20:$W$146</c:f>
              <c:numCache>
                <c:formatCode>0.000</c:formatCode>
                <c:ptCount val="127"/>
                <c:pt idx="0" formatCode="General">
                  <c:v>0</c:v>
                </c:pt>
                <c:pt idx="1">
                  <c:v>0.33333333333333331</c:v>
                </c:pt>
                <c:pt idx="2" formatCode="General">
                  <c:v>1</c:v>
                </c:pt>
                <c:pt idx="3" formatCode="General">
                  <c:v>2</c:v>
                </c:pt>
                <c:pt idx="4" formatCode="General">
                  <c:v>3</c:v>
                </c:pt>
                <c:pt idx="5" formatCode="General">
                  <c:v>4</c:v>
                </c:pt>
                <c:pt idx="6" formatCode="General">
                  <c:v>5</c:v>
                </c:pt>
                <c:pt idx="7" formatCode="General">
                  <c:v>6</c:v>
                </c:pt>
                <c:pt idx="8" formatCode="General">
                  <c:v>7</c:v>
                </c:pt>
                <c:pt idx="9" formatCode="General">
                  <c:v>8</c:v>
                </c:pt>
                <c:pt idx="10" formatCode="General">
                  <c:v>9</c:v>
                </c:pt>
                <c:pt idx="11" formatCode="General">
                  <c:v>10</c:v>
                </c:pt>
                <c:pt idx="12" formatCode="General">
                  <c:v>11</c:v>
                </c:pt>
                <c:pt idx="13" formatCode="General">
                  <c:v>12</c:v>
                </c:pt>
                <c:pt idx="14" formatCode="General">
                  <c:v>13</c:v>
                </c:pt>
                <c:pt idx="15" formatCode="General">
                  <c:v>14</c:v>
                </c:pt>
                <c:pt idx="16" formatCode="General">
                  <c:v>15</c:v>
                </c:pt>
                <c:pt idx="17" formatCode="General">
                  <c:v>16</c:v>
                </c:pt>
                <c:pt idx="18" formatCode="General">
                  <c:v>17</c:v>
                </c:pt>
                <c:pt idx="19" formatCode="General">
                  <c:v>18</c:v>
                </c:pt>
                <c:pt idx="20" formatCode="General">
                  <c:v>19</c:v>
                </c:pt>
                <c:pt idx="21" formatCode="General">
                  <c:v>20</c:v>
                </c:pt>
                <c:pt idx="22" formatCode="General">
                  <c:v>21</c:v>
                </c:pt>
                <c:pt idx="23" formatCode="General">
                  <c:v>22</c:v>
                </c:pt>
                <c:pt idx="24" formatCode="General">
                  <c:v>23</c:v>
                </c:pt>
                <c:pt idx="25" formatCode="General">
                  <c:v>24</c:v>
                </c:pt>
                <c:pt idx="26">
                  <c:v>24.333333333333332</c:v>
                </c:pt>
                <c:pt idx="27" formatCode="General">
                  <c:v>25</c:v>
                </c:pt>
                <c:pt idx="28" formatCode="General">
                  <c:v>26</c:v>
                </c:pt>
                <c:pt idx="29" formatCode="General">
                  <c:v>27</c:v>
                </c:pt>
                <c:pt idx="30" formatCode="General">
                  <c:v>28</c:v>
                </c:pt>
                <c:pt idx="31" formatCode="General">
                  <c:v>29</c:v>
                </c:pt>
                <c:pt idx="32" formatCode="General">
                  <c:v>30</c:v>
                </c:pt>
                <c:pt idx="33" formatCode="General">
                  <c:v>31</c:v>
                </c:pt>
                <c:pt idx="34" formatCode="General">
                  <c:v>32</c:v>
                </c:pt>
                <c:pt idx="35" formatCode="General">
                  <c:v>33</c:v>
                </c:pt>
                <c:pt idx="36" formatCode="General">
                  <c:v>34</c:v>
                </c:pt>
                <c:pt idx="37" formatCode="General">
                  <c:v>35</c:v>
                </c:pt>
                <c:pt idx="38" formatCode="General">
                  <c:v>36</c:v>
                </c:pt>
                <c:pt idx="39" formatCode="General">
                  <c:v>37</c:v>
                </c:pt>
                <c:pt idx="40" formatCode="General">
                  <c:v>38</c:v>
                </c:pt>
                <c:pt idx="41" formatCode="General">
                  <c:v>39</c:v>
                </c:pt>
                <c:pt idx="42" formatCode="General">
                  <c:v>40</c:v>
                </c:pt>
                <c:pt idx="43" formatCode="General">
                  <c:v>41</c:v>
                </c:pt>
                <c:pt idx="44" formatCode="General">
                  <c:v>42</c:v>
                </c:pt>
                <c:pt idx="45" formatCode="General">
                  <c:v>43</c:v>
                </c:pt>
                <c:pt idx="46" formatCode="General">
                  <c:v>44</c:v>
                </c:pt>
                <c:pt idx="47" formatCode="General">
                  <c:v>45</c:v>
                </c:pt>
                <c:pt idx="48" formatCode="General">
                  <c:v>46</c:v>
                </c:pt>
                <c:pt idx="49" formatCode="General">
                  <c:v>47</c:v>
                </c:pt>
                <c:pt idx="50" formatCode="General">
                  <c:v>48</c:v>
                </c:pt>
                <c:pt idx="51" formatCode="0.00">
                  <c:v>48.333333333333336</c:v>
                </c:pt>
                <c:pt idx="52" formatCode="General">
                  <c:v>49</c:v>
                </c:pt>
                <c:pt idx="53" formatCode="General">
                  <c:v>50</c:v>
                </c:pt>
                <c:pt idx="54" formatCode="General">
                  <c:v>51</c:v>
                </c:pt>
                <c:pt idx="55" formatCode="General">
                  <c:v>52</c:v>
                </c:pt>
                <c:pt idx="56" formatCode="General">
                  <c:v>53</c:v>
                </c:pt>
                <c:pt idx="57" formatCode="General">
                  <c:v>54</c:v>
                </c:pt>
                <c:pt idx="58" formatCode="General">
                  <c:v>55</c:v>
                </c:pt>
                <c:pt idx="59" formatCode="General">
                  <c:v>56</c:v>
                </c:pt>
                <c:pt idx="60" formatCode="General">
                  <c:v>57</c:v>
                </c:pt>
                <c:pt idx="61" formatCode="General">
                  <c:v>58</c:v>
                </c:pt>
                <c:pt idx="62" formatCode="General">
                  <c:v>59</c:v>
                </c:pt>
                <c:pt idx="63" formatCode="General">
                  <c:v>60</c:v>
                </c:pt>
                <c:pt idx="64" formatCode="General">
                  <c:v>61</c:v>
                </c:pt>
                <c:pt idx="65" formatCode="General">
                  <c:v>62</c:v>
                </c:pt>
                <c:pt idx="66" formatCode="General">
                  <c:v>63</c:v>
                </c:pt>
                <c:pt idx="67" formatCode="General">
                  <c:v>64</c:v>
                </c:pt>
                <c:pt idx="68" formatCode="General">
                  <c:v>65</c:v>
                </c:pt>
                <c:pt idx="69" formatCode="General">
                  <c:v>66</c:v>
                </c:pt>
                <c:pt idx="70" formatCode="General">
                  <c:v>67</c:v>
                </c:pt>
                <c:pt idx="71" formatCode="General">
                  <c:v>68</c:v>
                </c:pt>
                <c:pt idx="72" formatCode="General">
                  <c:v>69</c:v>
                </c:pt>
                <c:pt idx="73" formatCode="General">
                  <c:v>70</c:v>
                </c:pt>
                <c:pt idx="74" formatCode="General">
                  <c:v>71</c:v>
                </c:pt>
                <c:pt idx="75">
                  <c:v>71.666666666666671</c:v>
                </c:pt>
                <c:pt idx="76" formatCode="General">
                  <c:v>72</c:v>
                </c:pt>
                <c:pt idx="77" formatCode="General">
                  <c:v>73</c:v>
                </c:pt>
                <c:pt idx="78" formatCode="General">
                  <c:v>74</c:v>
                </c:pt>
                <c:pt idx="79" formatCode="General">
                  <c:v>75</c:v>
                </c:pt>
                <c:pt idx="80" formatCode="General">
                  <c:v>76</c:v>
                </c:pt>
                <c:pt idx="81" formatCode="General">
                  <c:v>77</c:v>
                </c:pt>
                <c:pt idx="82" formatCode="General">
                  <c:v>78</c:v>
                </c:pt>
                <c:pt idx="83" formatCode="General">
                  <c:v>79</c:v>
                </c:pt>
                <c:pt idx="84" formatCode="General">
                  <c:v>80</c:v>
                </c:pt>
                <c:pt idx="85" formatCode="General">
                  <c:v>81</c:v>
                </c:pt>
                <c:pt idx="86" formatCode="General">
                  <c:v>82</c:v>
                </c:pt>
                <c:pt idx="87" formatCode="General">
                  <c:v>83</c:v>
                </c:pt>
                <c:pt idx="88" formatCode="General">
                  <c:v>84</c:v>
                </c:pt>
                <c:pt idx="89" formatCode="General">
                  <c:v>85</c:v>
                </c:pt>
                <c:pt idx="90" formatCode="General">
                  <c:v>86</c:v>
                </c:pt>
                <c:pt idx="91" formatCode="General">
                  <c:v>87</c:v>
                </c:pt>
                <c:pt idx="92" formatCode="General">
                  <c:v>88</c:v>
                </c:pt>
                <c:pt idx="93" formatCode="General">
                  <c:v>89</c:v>
                </c:pt>
                <c:pt idx="94" formatCode="General">
                  <c:v>90</c:v>
                </c:pt>
                <c:pt idx="95" formatCode="General">
                  <c:v>91</c:v>
                </c:pt>
                <c:pt idx="96" formatCode="General">
                  <c:v>92</c:v>
                </c:pt>
                <c:pt idx="97" formatCode="General">
                  <c:v>93</c:v>
                </c:pt>
                <c:pt idx="98" formatCode="General">
                  <c:v>94</c:v>
                </c:pt>
                <c:pt idx="99" formatCode="General">
                  <c:v>95</c:v>
                </c:pt>
                <c:pt idx="100">
                  <c:v>95.666666666666671</c:v>
                </c:pt>
                <c:pt idx="101" formatCode="General">
                  <c:v>96</c:v>
                </c:pt>
                <c:pt idx="102" formatCode="General">
                  <c:v>97</c:v>
                </c:pt>
                <c:pt idx="103" formatCode="General">
                  <c:v>98</c:v>
                </c:pt>
                <c:pt idx="104" formatCode="General">
                  <c:v>99</c:v>
                </c:pt>
                <c:pt idx="105" formatCode="General">
                  <c:v>100</c:v>
                </c:pt>
                <c:pt idx="106" formatCode="General">
                  <c:v>101</c:v>
                </c:pt>
                <c:pt idx="107" formatCode="General">
                  <c:v>102</c:v>
                </c:pt>
                <c:pt idx="108" formatCode="General">
                  <c:v>103</c:v>
                </c:pt>
                <c:pt idx="109" formatCode="General">
                  <c:v>104</c:v>
                </c:pt>
                <c:pt idx="110" formatCode="General">
                  <c:v>105</c:v>
                </c:pt>
                <c:pt idx="111" formatCode="General">
                  <c:v>106</c:v>
                </c:pt>
                <c:pt idx="112" formatCode="General">
                  <c:v>107</c:v>
                </c:pt>
                <c:pt idx="113" formatCode="General">
                  <c:v>108</c:v>
                </c:pt>
                <c:pt idx="114" formatCode="General">
                  <c:v>109</c:v>
                </c:pt>
                <c:pt idx="115" formatCode="General">
                  <c:v>110</c:v>
                </c:pt>
                <c:pt idx="116" formatCode="General">
                  <c:v>111</c:v>
                </c:pt>
                <c:pt idx="117" formatCode="General">
                  <c:v>112</c:v>
                </c:pt>
                <c:pt idx="118" formatCode="General">
                  <c:v>113</c:v>
                </c:pt>
                <c:pt idx="119" formatCode="General">
                  <c:v>114</c:v>
                </c:pt>
                <c:pt idx="120" formatCode="General">
                  <c:v>115</c:v>
                </c:pt>
                <c:pt idx="121" formatCode="General">
                  <c:v>116</c:v>
                </c:pt>
                <c:pt idx="122" formatCode="General">
                  <c:v>117</c:v>
                </c:pt>
                <c:pt idx="123" formatCode="0.00">
                  <c:v>117.66666666666667</c:v>
                </c:pt>
                <c:pt idx="124" formatCode="General">
                  <c:v>118</c:v>
                </c:pt>
                <c:pt idx="125" formatCode="General">
                  <c:v>119</c:v>
                </c:pt>
                <c:pt idx="126" formatCode="General">
                  <c:v>120</c:v>
                </c:pt>
              </c:numCache>
            </c:numRef>
          </c:xVal>
          <c:yVal>
            <c:numRef>
              <c:f>'③ATMOS(ST修正)'!$AE$20:$AE$146</c:f>
              <c:numCache>
                <c:formatCode>0.00E+00</c:formatCode>
                <c:ptCount val="127"/>
                <c:pt idx="0">
                  <c:v>0</c:v>
                </c:pt>
                <c:pt idx="1">
                  <c:v>0</c:v>
                </c:pt>
                <c:pt idx="2">
                  <c:v>1.4678266998341627E-8</c:v>
                </c:pt>
                <c:pt idx="3">
                  <c:v>3.6695667495854063E-8</c:v>
                </c:pt>
                <c:pt idx="4">
                  <c:v>5.8713067993366501E-8</c:v>
                </c:pt>
                <c:pt idx="5">
                  <c:v>8.0730468490878939E-8</c:v>
                </c:pt>
                <c:pt idx="6">
                  <c:v>1.0274786898839138E-7</c:v>
                </c:pt>
                <c:pt idx="7">
                  <c:v>1.247652694859038E-7</c:v>
                </c:pt>
                <c:pt idx="8">
                  <c:v>1.4678266998341625E-7</c:v>
                </c:pt>
                <c:pt idx="9">
                  <c:v>1.688000704809287E-7</c:v>
                </c:pt>
                <c:pt idx="10">
                  <c:v>1.9081747097844115E-7</c:v>
                </c:pt>
                <c:pt idx="11">
                  <c:v>2.128348714759536E-7</c:v>
                </c:pt>
                <c:pt idx="12">
                  <c:v>2.3485227197346606E-7</c:v>
                </c:pt>
                <c:pt idx="13">
                  <c:v>2.5686967247097851E-7</c:v>
                </c:pt>
                <c:pt idx="14">
                  <c:v>2.7888707296849096E-7</c:v>
                </c:pt>
                <c:pt idx="15">
                  <c:v>3.0090447346600341E-7</c:v>
                </c:pt>
                <c:pt idx="16">
                  <c:v>3.2292187396351586E-7</c:v>
                </c:pt>
                <c:pt idx="17">
                  <c:v>3.4493927446102831E-7</c:v>
                </c:pt>
                <c:pt idx="18">
                  <c:v>3.6695667495854076E-7</c:v>
                </c:pt>
                <c:pt idx="19">
                  <c:v>3.8897407545605321E-7</c:v>
                </c:pt>
                <c:pt idx="20">
                  <c:v>4.1099147595356566E-7</c:v>
                </c:pt>
                <c:pt idx="21">
                  <c:v>4.3300887645107812E-7</c:v>
                </c:pt>
                <c:pt idx="22">
                  <c:v>4.5502627694859057E-7</c:v>
                </c:pt>
                <c:pt idx="23">
                  <c:v>4.7704367744610302E-7</c:v>
                </c:pt>
                <c:pt idx="24">
                  <c:v>4.9906107794361542E-7</c:v>
                </c:pt>
                <c:pt idx="25">
                  <c:v>5.2107847844112781E-7</c:v>
                </c:pt>
                <c:pt idx="26">
                  <c:v>5.2841761194029861E-7</c:v>
                </c:pt>
                <c:pt idx="27">
                  <c:v>5.2867204532891109E-7</c:v>
                </c:pt>
                <c:pt idx="28">
                  <c:v>5.2905369541182985E-7</c:v>
                </c:pt>
                <c:pt idx="29">
                  <c:v>5.2943534549474862E-7</c:v>
                </c:pt>
                <c:pt idx="30">
                  <c:v>5.2981699557766738E-7</c:v>
                </c:pt>
                <c:pt idx="31">
                  <c:v>5.3019864566058615E-7</c:v>
                </c:pt>
                <c:pt idx="32">
                  <c:v>5.3058029574350492E-7</c:v>
                </c:pt>
                <c:pt idx="33">
                  <c:v>5.3096194582642368E-7</c:v>
                </c:pt>
                <c:pt idx="34">
                  <c:v>5.3134359590934245E-7</c:v>
                </c:pt>
                <c:pt idx="35">
                  <c:v>5.3172524599226121E-7</c:v>
                </c:pt>
                <c:pt idx="36">
                  <c:v>5.3210689607517998E-7</c:v>
                </c:pt>
                <c:pt idx="37">
                  <c:v>5.3248854615809874E-7</c:v>
                </c:pt>
                <c:pt idx="38">
                  <c:v>5.3287019624101751E-7</c:v>
                </c:pt>
                <c:pt idx="39">
                  <c:v>5.3325184632393628E-7</c:v>
                </c:pt>
                <c:pt idx="40">
                  <c:v>5.3363349640685504E-7</c:v>
                </c:pt>
                <c:pt idx="41">
                  <c:v>5.3401514648977381E-7</c:v>
                </c:pt>
                <c:pt idx="42">
                  <c:v>5.3439679657269257E-7</c:v>
                </c:pt>
                <c:pt idx="43">
                  <c:v>5.3477844665561134E-7</c:v>
                </c:pt>
                <c:pt idx="44">
                  <c:v>5.351600967385301E-7</c:v>
                </c:pt>
                <c:pt idx="45">
                  <c:v>5.3554174682144887E-7</c:v>
                </c:pt>
                <c:pt idx="46">
                  <c:v>5.3592339690436764E-7</c:v>
                </c:pt>
                <c:pt idx="47">
                  <c:v>5.363050469872864E-7</c:v>
                </c:pt>
                <c:pt idx="48">
                  <c:v>5.3668669707020517E-7</c:v>
                </c:pt>
                <c:pt idx="49">
                  <c:v>5.3706834715312393E-7</c:v>
                </c:pt>
                <c:pt idx="50">
                  <c:v>5.374499972360427E-7</c:v>
                </c:pt>
                <c:pt idx="51">
                  <c:v>5.3757721393034899E-7</c:v>
                </c:pt>
                <c:pt idx="52">
                  <c:v>5.3757721393034899E-7</c:v>
                </c:pt>
                <c:pt idx="53">
                  <c:v>5.3757721393034899E-7</c:v>
                </c:pt>
                <c:pt idx="54">
                  <c:v>5.3757721393034899E-7</c:v>
                </c:pt>
                <c:pt idx="55">
                  <c:v>5.3757721393034899E-7</c:v>
                </c:pt>
                <c:pt idx="56">
                  <c:v>5.3757721393034899E-7</c:v>
                </c:pt>
                <c:pt idx="57">
                  <c:v>5.3757721393034899E-7</c:v>
                </c:pt>
                <c:pt idx="58">
                  <c:v>5.3757721393034899E-7</c:v>
                </c:pt>
                <c:pt idx="59">
                  <c:v>5.3757721393034899E-7</c:v>
                </c:pt>
                <c:pt idx="60">
                  <c:v>5.3757721393034899E-7</c:v>
                </c:pt>
                <c:pt idx="61">
                  <c:v>5.3757721393034899E-7</c:v>
                </c:pt>
                <c:pt idx="62">
                  <c:v>5.3757721393034899E-7</c:v>
                </c:pt>
                <c:pt idx="63">
                  <c:v>5.3757721393034899E-7</c:v>
                </c:pt>
                <c:pt idx="64">
                  <c:v>5.3757721393034899E-7</c:v>
                </c:pt>
                <c:pt idx="65">
                  <c:v>5.3757721393034899E-7</c:v>
                </c:pt>
                <c:pt idx="66">
                  <c:v>5.3757721393034899E-7</c:v>
                </c:pt>
                <c:pt idx="67">
                  <c:v>5.3757721393034899E-7</c:v>
                </c:pt>
                <c:pt idx="68">
                  <c:v>5.3757721393034899E-7</c:v>
                </c:pt>
                <c:pt idx="69">
                  <c:v>5.3757721393034899E-7</c:v>
                </c:pt>
                <c:pt idx="70">
                  <c:v>5.3757721393034899E-7</c:v>
                </c:pt>
                <c:pt idx="71">
                  <c:v>5.3757721393034899E-7</c:v>
                </c:pt>
                <c:pt idx="72">
                  <c:v>5.3757721393034899E-7</c:v>
                </c:pt>
                <c:pt idx="73">
                  <c:v>5.3757721393034899E-7</c:v>
                </c:pt>
                <c:pt idx="74">
                  <c:v>5.3757721393034899E-7</c:v>
                </c:pt>
                <c:pt idx="75">
                  <c:v>5.3757721393034899E-7</c:v>
                </c:pt>
                <c:pt idx="76">
                  <c:v>9.3365959668033594E-7</c:v>
                </c:pt>
                <c:pt idx="77">
                  <c:v>2.1219067449303135E-6</c:v>
                </c:pt>
                <c:pt idx="78">
                  <c:v>3.3101538931802914E-6</c:v>
                </c:pt>
                <c:pt idx="79">
                  <c:v>4.4984010414302689E-6</c:v>
                </c:pt>
                <c:pt idx="80">
                  <c:v>5.6866481896802463E-6</c:v>
                </c:pt>
                <c:pt idx="81">
                  <c:v>6.8748953379302238E-6</c:v>
                </c:pt>
                <c:pt idx="82">
                  <c:v>8.0631424861802021E-6</c:v>
                </c:pt>
                <c:pt idx="83">
                  <c:v>9.2513896344301804E-6</c:v>
                </c:pt>
                <c:pt idx="84">
                  <c:v>1.0439636782680159E-5</c:v>
                </c:pt>
                <c:pt idx="85">
                  <c:v>1.1627883930930137E-5</c:v>
                </c:pt>
                <c:pt idx="86">
                  <c:v>1.2816131079180115E-5</c:v>
                </c:pt>
                <c:pt idx="87">
                  <c:v>1.4004378227430094E-5</c:v>
                </c:pt>
                <c:pt idx="88">
                  <c:v>1.5192625375680072E-5</c:v>
                </c:pt>
                <c:pt idx="89">
                  <c:v>1.6380872523930049E-5</c:v>
                </c:pt>
                <c:pt idx="90">
                  <c:v>1.7569119672180027E-5</c:v>
                </c:pt>
                <c:pt idx="91">
                  <c:v>1.8757366820430005E-5</c:v>
                </c:pt>
                <c:pt idx="92">
                  <c:v>1.9945613968679984E-5</c:v>
                </c:pt>
                <c:pt idx="93">
                  <c:v>2.1133861116929962E-5</c:v>
                </c:pt>
                <c:pt idx="94">
                  <c:v>2.232210826517994E-5</c:v>
                </c:pt>
                <c:pt idx="95">
                  <c:v>2.3510355413429919E-5</c:v>
                </c:pt>
                <c:pt idx="96">
                  <c:v>2.4698602561679897E-5</c:v>
                </c:pt>
                <c:pt idx="97">
                  <c:v>2.5886849709929875E-5</c:v>
                </c:pt>
                <c:pt idx="98">
                  <c:v>2.7075096858179853E-5</c:v>
                </c:pt>
                <c:pt idx="99">
                  <c:v>2.8263344006429832E-5</c:v>
                </c:pt>
                <c:pt idx="100">
                  <c:v>2.9055508771929824E-5</c:v>
                </c:pt>
                <c:pt idx="101">
                  <c:v>2.9701470760233908E-5</c:v>
                </c:pt>
                <c:pt idx="102">
                  <c:v>3.1639356725146187E-5</c:v>
                </c:pt>
                <c:pt idx="103">
                  <c:v>3.3577242690058466E-5</c:v>
                </c:pt>
                <c:pt idx="104">
                  <c:v>3.5515128654970745E-5</c:v>
                </c:pt>
                <c:pt idx="105">
                  <c:v>3.7453014619883024E-5</c:v>
                </c:pt>
                <c:pt idx="106">
                  <c:v>3.9390900584795303E-5</c:v>
                </c:pt>
                <c:pt idx="107">
                  <c:v>4.1328786549707583E-5</c:v>
                </c:pt>
                <c:pt idx="108">
                  <c:v>4.3266672514619862E-5</c:v>
                </c:pt>
                <c:pt idx="109">
                  <c:v>4.5204558479532141E-5</c:v>
                </c:pt>
                <c:pt idx="110">
                  <c:v>4.714244444444442E-5</c:v>
                </c:pt>
                <c:pt idx="111">
                  <c:v>4.9080330409356699E-5</c:v>
                </c:pt>
                <c:pt idx="112">
                  <c:v>5.1018216374268978E-5</c:v>
                </c:pt>
                <c:pt idx="113">
                  <c:v>5.2956102339181257E-5</c:v>
                </c:pt>
                <c:pt idx="114">
                  <c:v>5.4893988304093536E-5</c:v>
                </c:pt>
                <c:pt idx="115">
                  <c:v>5.6831874269005815E-5</c:v>
                </c:pt>
                <c:pt idx="116">
                  <c:v>5.8769760233918094E-5</c:v>
                </c:pt>
                <c:pt idx="117">
                  <c:v>6.0707646198830373E-5</c:v>
                </c:pt>
                <c:pt idx="118">
                  <c:v>6.2645532163742659E-5</c:v>
                </c:pt>
                <c:pt idx="119">
                  <c:v>6.4583418128654938E-5</c:v>
                </c:pt>
                <c:pt idx="120">
                  <c:v>6.6521304093567217E-5</c:v>
                </c:pt>
                <c:pt idx="121">
                  <c:v>6.8459190058479496E-5</c:v>
                </c:pt>
                <c:pt idx="122">
                  <c:v>7.0397076023391775E-5</c:v>
                </c:pt>
                <c:pt idx="123">
                  <c:v>7.168899999999997E-5</c:v>
                </c:pt>
                <c:pt idx="124">
                  <c:v>7.168899999999997E-5</c:v>
                </c:pt>
                <c:pt idx="125">
                  <c:v>7.168899999999997E-5</c:v>
                </c:pt>
                <c:pt idx="126">
                  <c:v>7.168899999999997E-5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5DEC-4D42-ABE8-8C0E8BF8C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4797656"/>
        <c:axId val="434802360"/>
      </c:scatterChart>
      <c:valAx>
        <c:axId val="434797656"/>
        <c:scaling>
          <c:orientation val="minMax"/>
          <c:max val="12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lang="ja-JP"/>
                </a:pPr>
                <a:r>
                  <a:rPr lang="en-US" altLang="ja-JP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r>
                  <a:rPr lang="en-US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 [h]</a:t>
                </a:r>
                <a:endParaRPr lang="ja-JP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none"/>
        <c:tickLblPos val="nextTo"/>
        <c:spPr>
          <a:ln w="19050">
            <a:solidFill>
              <a:schemeClr val="tx1"/>
            </a:solidFill>
          </a:ln>
        </c:spPr>
        <c:txPr>
          <a:bodyPr/>
          <a:lstStyle/>
          <a:p>
            <a:pPr>
              <a:defRPr lang="ja-JP">
                <a:latin typeface="Segoe UI" panose="020B0502040204020203" pitchFamily="34" charset="0"/>
                <a:cs typeface="Segoe UI" panose="020B0502040204020203" pitchFamily="34" charset="0"/>
              </a:defRPr>
            </a:pPr>
            <a:endParaRPr lang="en-US"/>
          </a:p>
        </c:txPr>
        <c:crossAx val="434802360"/>
        <c:crossesAt val="1.0000000000000006E-10"/>
        <c:crossBetween val="midCat"/>
        <c:majorUnit val="24"/>
      </c:valAx>
      <c:valAx>
        <c:axId val="434802360"/>
        <c:scaling>
          <c:logBase val="10"/>
          <c:orientation val="minMax"/>
          <c:min val="1.0000000000000005E-8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lang="ja-JP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Release rate cumulative value [-]</a:t>
                </a:r>
                <a:endParaRPr lang="ja-JP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0.0E+00" sourceLinked="0"/>
        <c:majorTickMark val="in"/>
        <c:minorTickMark val="none"/>
        <c:tickLblPos val="nextTo"/>
        <c:spPr>
          <a:ln w="19050">
            <a:solidFill>
              <a:schemeClr val="tx1"/>
            </a:solidFill>
          </a:ln>
        </c:spPr>
        <c:txPr>
          <a:bodyPr/>
          <a:lstStyle/>
          <a:p>
            <a:pPr>
              <a:defRPr lang="ja-JP">
                <a:latin typeface="Segoe UI" panose="020B0502040204020203" pitchFamily="34" charset="0"/>
                <a:cs typeface="Segoe UI" panose="020B0502040204020203" pitchFamily="34" charset="0"/>
              </a:defRPr>
            </a:pPr>
            <a:endParaRPr lang="en-US"/>
          </a:p>
        </c:txPr>
        <c:crossAx val="434797656"/>
        <c:crosses val="autoZero"/>
        <c:crossBetween val="midCat"/>
        <c:majorUnit val="100"/>
      </c:valAx>
      <c:spPr>
        <a:solidFill>
          <a:srgbClr val="FFFFFF"/>
        </a:solidFill>
        <a:ln w="19050">
          <a:solidFill>
            <a:schemeClr val="tx1"/>
          </a:solidFill>
        </a:ln>
      </c:spPr>
    </c:plotArea>
    <c:legend>
      <c:legendPos val="r"/>
      <c:overlay val="0"/>
      <c:txPr>
        <a:bodyPr/>
        <a:lstStyle/>
        <a:p>
          <a:pPr>
            <a:defRPr lang="ja-JP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2"/>
          <c:order val="2"/>
          <c:tx>
            <c:strRef>
              <c:f>'距離別被ばく線量（実効線量）'!$A$298</c:f>
              <c:strCache>
                <c:ptCount val="1"/>
                <c:pt idx="0">
                  <c:v>感度3(6)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xVal>
            <c:numRef>
              <c:f>'距離別被ばく線量（実効線量）'!$B$299:$B$313</c:f>
              <c:numCache>
                <c:formatCode>General</c:formatCode>
                <c:ptCount val="15"/>
                <c:pt idx="0">
                  <c:v>1.5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3.5</c:v>
                </c:pt>
                <c:pt idx="5">
                  <c:v>4</c:v>
                </c:pt>
                <c:pt idx="6">
                  <c:v>4.5</c:v>
                </c:pt>
                <c:pt idx="7">
                  <c:v>5</c:v>
                </c:pt>
                <c:pt idx="8">
                  <c:v>5.5</c:v>
                </c:pt>
                <c:pt idx="9">
                  <c:v>6.3</c:v>
                </c:pt>
                <c:pt idx="10">
                  <c:v>8</c:v>
                </c:pt>
                <c:pt idx="11">
                  <c:v>10</c:v>
                </c:pt>
                <c:pt idx="12">
                  <c:v>13</c:v>
                </c:pt>
                <c:pt idx="13">
                  <c:v>20</c:v>
                </c:pt>
                <c:pt idx="14">
                  <c:v>30</c:v>
                </c:pt>
              </c:numCache>
            </c:numRef>
          </c:xVal>
          <c:yVal>
            <c:numRef>
              <c:f>'距離別被ばく線量（実効線量）'!$H$299:$H$313</c:f>
              <c:numCache>
                <c:formatCode>0.00E+00</c:formatCode>
                <c:ptCount val="15"/>
                <c:pt idx="0">
                  <c:v>6489.4795127353273</c:v>
                </c:pt>
                <c:pt idx="1">
                  <c:v>4504.2221641856004</c:v>
                </c:pt>
                <c:pt idx="2">
                  <c:v>3383.4154351395728</c:v>
                </c:pt>
                <c:pt idx="3">
                  <c:v>2677.2486772486773</c:v>
                </c:pt>
                <c:pt idx="4">
                  <c:v>2194.5558134627559</c:v>
                </c:pt>
                <c:pt idx="5">
                  <c:v>1851.6966904063677</c:v>
                </c:pt>
                <c:pt idx="6">
                  <c:v>1606.0480339279952</c:v>
                </c:pt>
                <c:pt idx="7">
                  <c:v>1422.7946916471506</c:v>
                </c:pt>
                <c:pt idx="8">
                  <c:v>1264.6258503401359</c:v>
                </c:pt>
                <c:pt idx="9">
                  <c:v>1054.5051353874885</c:v>
                </c:pt>
                <c:pt idx="10">
                  <c:v>729.13229957109866</c:v>
                </c:pt>
                <c:pt idx="11">
                  <c:v>511.78049507903364</c:v>
                </c:pt>
                <c:pt idx="12">
                  <c:v>334.11661036862978</c:v>
                </c:pt>
                <c:pt idx="13">
                  <c:v>161.39622055891797</c:v>
                </c:pt>
                <c:pt idx="14">
                  <c:v>81.416019499031123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6A5-45AA-9A71-CF119EDD06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7754168"/>
        <c:axId val="277750248"/>
      </c:scatterChart>
      <c:scatterChart>
        <c:scatterStyle val="lineMarker"/>
        <c:varyColors val="0"/>
        <c:ser>
          <c:idx val="0"/>
          <c:order val="0"/>
          <c:tx>
            <c:strRef>
              <c:f>'距離別被ばく線量（実効線量）'!$A$319</c:f>
              <c:strCache>
                <c:ptCount val="1"/>
                <c:pt idx="0">
                  <c:v>感度5(7)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12"/>
            <c:spPr>
              <a:solidFill>
                <a:schemeClr val="accent1"/>
              </a:solidFill>
              <a:ln w="12700">
                <a:noFill/>
              </a:ln>
            </c:spPr>
          </c:marker>
          <c:dLbls>
            <c:dLbl>
              <c:idx val="0"/>
              <c:layout>
                <c:manualLayout>
                  <c:x val="-3.7778191954093911E-2"/>
                  <c:y val="0.24603770573381489"/>
                </c:manualLayout>
              </c:layout>
              <c:tx>
                <c:rich>
                  <a:bodyPr/>
                  <a:lstStyle/>
                  <a:p>
                    <a:pPr>
                      <a:defRPr lang="ja-JP"/>
                    </a:pPr>
                    <a:r>
                      <a:rPr lang="en-US" altLang="ja-JP" dirty="0">
                        <a:latin typeface="Segoe UI" panose="020B0502040204020203" pitchFamily="34" charset="0"/>
                        <a:cs typeface="Segoe UI" panose="020B0502040204020203" pitchFamily="34" charset="0"/>
                      </a:rPr>
                      <a:t>Normalized with this value </a:t>
                    </a:r>
                  </a:p>
                </c:rich>
              </c:tx>
              <c:numFmt formatCode="#,##0.0_);[Red]\(#,##0.0\)" sourceLinked="0"/>
              <c:spPr>
                <a:solidFill>
                  <a:srgbClr val="FFFFFF"/>
                </a:solidFill>
                <a:ln w="38100">
                  <a:solidFill>
                    <a:srgbClr val="000000"/>
                  </a:solidFill>
                  <a:prstDash val="sysDot"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</c15:spPr>
                  <c15:layout>
                    <c:manualLayout>
                      <c:w val="0.20577942247346867"/>
                      <c:h val="0.128233383346639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BDD-4422-BD6C-20EB81A5871E}"/>
                </c:ext>
              </c:extLst>
            </c:dLbl>
            <c:numFmt formatCode="#,##0.0_);[Red]\(#,##0.0\)" sourceLinked="0"/>
            <c:spPr>
              <a:noFill/>
              <a:ln w="38100">
                <a:solidFill>
                  <a:schemeClr val="tx1"/>
                </a:solidFill>
                <a:prstDash val="sysDot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lang="ja-JP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Dir val="y"/>
            <c:errBarType val="both"/>
            <c:errValType val="cust"/>
            <c:noEndCap val="0"/>
            <c:plus>
              <c:numRef>
                <c:f>'距離別被ばく線量（実効線量）'!$U$320:$U$339</c:f>
                <c:numCache>
                  <c:formatCode>General</c:formatCode>
                  <c:ptCount val="20"/>
                  <c:pt idx="0">
                    <c:v>6.9435215946843858</c:v>
                  </c:pt>
                  <c:pt idx="1">
                    <c:v>4.5494907286497783</c:v>
                  </c:pt>
                  <c:pt idx="2">
                    <c:v>3.5114942528735629</c:v>
                  </c:pt>
                  <c:pt idx="3">
                    <c:v>2.7301587301587302</c:v>
                  </c:pt>
                  <c:pt idx="4">
                    <c:v>2.0848280227896181</c:v>
                  </c:pt>
                  <c:pt idx="5">
                    <c:v>1.3615416841223293</c:v>
                  </c:pt>
                  <c:pt idx="6">
                    <c:v>0.86894389895357949</c:v>
                  </c:pt>
                  <c:pt idx="7">
                    <c:v>1.3010148321623731</c:v>
                  </c:pt>
                  <c:pt idx="8">
                    <c:v>2653.0612244897961</c:v>
                  </c:pt>
                  <c:pt idx="9">
                    <c:v>1964.8692810457514</c:v>
                  </c:pt>
                  <c:pt idx="10">
                    <c:v>1172.3303640162762</c:v>
                  </c:pt>
                  <c:pt idx="11">
                    <c:v>953.77274082910822</c:v>
                  </c:pt>
                  <c:pt idx="12">
                    <c:v>515.94877927672758</c:v>
                  </c:pt>
                  <c:pt idx="13">
                    <c:v>279.33961250581956</c:v>
                  </c:pt>
                  <c:pt idx="14">
                    <c:v>146.36587775106719</c:v>
                  </c:pt>
                  <c:pt idx="15">
                    <c:v>209.16677995685299</c:v>
                  </c:pt>
                  <c:pt idx="16">
                    <c:v>144.31011521603222</c:v>
                  </c:pt>
                  <c:pt idx="17">
                    <c:v>104.96702250628952</c:v>
                  </c:pt>
                  <c:pt idx="18">
                    <c:v>75.955085747357103</c:v>
                  </c:pt>
                  <c:pt idx="19">
                    <c:v>55.153360834850176</c:v>
                  </c:pt>
                </c:numCache>
              </c:numRef>
            </c:plus>
            <c:minus>
              <c:numRef>
                <c:f>'距離別被ばく線量（実効線量）'!$O$320:$O$339</c:f>
                <c:numCache>
                  <c:formatCode>General</c:formatCode>
                  <c:ptCount val="2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0</c:v>
                  </c:pt>
                  <c:pt idx="8">
                    <c:v>0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</c:numCache>
              </c:numRef>
            </c:minus>
            <c:spPr>
              <a:ln w="28575">
                <a:solidFill>
                  <a:schemeClr val="accent1"/>
                </a:solidFill>
              </a:ln>
            </c:spPr>
          </c:errBars>
          <c:xVal>
            <c:numRef>
              <c:f>'距離別被ばく線量（実効線量）'!$B$320:$B$334</c:f>
              <c:numCache>
                <c:formatCode>General</c:formatCode>
                <c:ptCount val="15"/>
                <c:pt idx="0">
                  <c:v>1.5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3.5</c:v>
                </c:pt>
                <c:pt idx="5">
                  <c:v>4</c:v>
                </c:pt>
                <c:pt idx="6">
                  <c:v>4.5</c:v>
                </c:pt>
                <c:pt idx="7">
                  <c:v>5</c:v>
                </c:pt>
                <c:pt idx="8">
                  <c:v>5.5</c:v>
                </c:pt>
                <c:pt idx="9">
                  <c:v>6.3</c:v>
                </c:pt>
                <c:pt idx="10">
                  <c:v>8</c:v>
                </c:pt>
                <c:pt idx="11">
                  <c:v>10</c:v>
                </c:pt>
                <c:pt idx="12">
                  <c:v>13</c:v>
                </c:pt>
                <c:pt idx="13">
                  <c:v>20</c:v>
                </c:pt>
                <c:pt idx="14">
                  <c:v>30</c:v>
                </c:pt>
              </c:numCache>
            </c:numRef>
          </c:xVal>
          <c:yVal>
            <c:numRef>
              <c:f>'距離別被ばく線量（実効線量）'!$H$320:$H$334</c:f>
              <c:numCache>
                <c:formatCode>0.00E+00</c:formatCode>
                <c:ptCount val="15"/>
                <c:pt idx="0">
                  <c:v>1</c:v>
                </c:pt>
                <c:pt idx="1">
                  <c:v>0.71977017498041262</c:v>
                </c:pt>
                <c:pt idx="2">
                  <c:v>0.55287356321839076</c:v>
                </c:pt>
                <c:pt idx="3">
                  <c:v>0.44656084656084649</c:v>
                </c:pt>
                <c:pt idx="4">
                  <c:v>0.37398888654427798</c:v>
                </c:pt>
                <c:pt idx="5">
                  <c:v>0.32132383745286974</c:v>
                </c:pt>
                <c:pt idx="6">
                  <c:v>0.27806204766514547</c:v>
                </c:pt>
                <c:pt idx="7">
                  <c:v>0.2455893832943013</c:v>
                </c:pt>
                <c:pt idx="8">
                  <c:v>473.1292517006803</c:v>
                </c:pt>
                <c:pt idx="9">
                  <c:v>395.24976657329597</c:v>
                </c:pt>
                <c:pt idx="10">
                  <c:v>275.21170130869899</c:v>
                </c:pt>
                <c:pt idx="11">
                  <c:v>193.85624813599762</c:v>
                </c:pt>
                <c:pt idx="12">
                  <c:v>127.05522802453336</c:v>
                </c:pt>
                <c:pt idx="13">
                  <c:v>61.040878288308718</c:v>
                </c:pt>
                <c:pt idx="14">
                  <c:v>30.302310628150625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6A5-45AA-9A71-CF119EDD06C5}"/>
            </c:ext>
          </c:extLst>
        </c:ser>
        <c:ser>
          <c:idx val="1"/>
          <c:order val="1"/>
          <c:tx>
            <c:strRef>
              <c:f>'距離別被ばく線量（実効線量）'!$A$340</c:f>
              <c:strCache>
                <c:ptCount val="1"/>
                <c:pt idx="0">
                  <c:v>感度6(9)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12"/>
            <c:spPr>
              <a:solidFill>
                <a:schemeClr val="accent2"/>
              </a:solidFill>
              <a:ln w="38100">
                <a:noFill/>
              </a:ln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'距離別被ばく線量（実効線量）'!$U$341:$U$360</c:f>
                <c:numCache>
                  <c:formatCode>General</c:formatCode>
                  <c:ptCount val="20"/>
                  <c:pt idx="0">
                    <c:v>6.9324473975636769</c:v>
                  </c:pt>
                  <c:pt idx="1">
                    <c:v>4.5381735875337332</c:v>
                  </c:pt>
                  <c:pt idx="2">
                    <c:v>3.5114942528735629</c:v>
                  </c:pt>
                  <c:pt idx="3">
                    <c:v>2.7301587301587302</c:v>
                  </c:pt>
                  <c:pt idx="4">
                    <c:v>2.0848280227896181</c:v>
                  </c:pt>
                  <c:pt idx="5">
                    <c:v>1.3615416841223293</c:v>
                  </c:pt>
                  <c:pt idx="6">
                    <c:v>0.86894389895357949</c:v>
                  </c:pt>
                  <c:pt idx="7">
                    <c:v>1.3010148321623731</c:v>
                  </c:pt>
                  <c:pt idx="8">
                    <c:v>685.37414965986397</c:v>
                  </c:pt>
                  <c:pt idx="9">
                    <c:v>766.22315592903828</c:v>
                  </c:pt>
                  <c:pt idx="10">
                    <c:v>1443.9678873859013</c:v>
                  </c:pt>
                  <c:pt idx="11">
                    <c:v>1369.9174868277164</c:v>
                  </c:pt>
                  <c:pt idx="12">
                    <c:v>1247.8232591318213</c:v>
                  </c:pt>
                  <c:pt idx="13">
                    <c:v>576.26727468793149</c:v>
                  </c:pt>
                  <c:pt idx="14">
                    <c:v>178.38341350911313</c:v>
                  </c:pt>
                  <c:pt idx="15">
                    <c:v>209.16677995685299</c:v>
                  </c:pt>
                  <c:pt idx="16">
                    <c:v>144.31011521603222</c:v>
                  </c:pt>
                  <c:pt idx="17">
                    <c:v>104.96702250628952</c:v>
                  </c:pt>
                  <c:pt idx="18">
                    <c:v>75.955085747357103</c:v>
                  </c:pt>
                  <c:pt idx="19">
                    <c:v>55.153360834850176</c:v>
                  </c:pt>
                </c:numCache>
              </c:numRef>
            </c:plus>
            <c:minus>
              <c:numRef>
                <c:f>'距離別被ばく線量（実効線量）'!$O$341:$O$360</c:f>
                <c:numCache>
                  <c:formatCode>General</c:formatCode>
                  <c:ptCount val="20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0</c:v>
                  </c:pt>
                  <c:pt idx="8">
                    <c:v>0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</c:numCache>
              </c:numRef>
            </c:minus>
            <c:spPr>
              <a:ln w="28575">
                <a:solidFill>
                  <a:schemeClr val="accent2"/>
                </a:solidFill>
              </a:ln>
            </c:spPr>
          </c:errBars>
          <c:xVal>
            <c:numRef>
              <c:f>'距離別被ばく線量（実効線量）'!$B$341:$B$355</c:f>
              <c:numCache>
                <c:formatCode>General</c:formatCode>
                <c:ptCount val="15"/>
                <c:pt idx="0">
                  <c:v>1.5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3.5</c:v>
                </c:pt>
                <c:pt idx="5">
                  <c:v>4</c:v>
                </c:pt>
                <c:pt idx="6">
                  <c:v>4.5</c:v>
                </c:pt>
                <c:pt idx="7">
                  <c:v>5</c:v>
                </c:pt>
                <c:pt idx="8">
                  <c:v>5.5</c:v>
                </c:pt>
                <c:pt idx="9">
                  <c:v>6.3</c:v>
                </c:pt>
                <c:pt idx="10">
                  <c:v>8</c:v>
                </c:pt>
                <c:pt idx="11">
                  <c:v>10</c:v>
                </c:pt>
                <c:pt idx="12">
                  <c:v>13</c:v>
                </c:pt>
                <c:pt idx="13">
                  <c:v>20</c:v>
                </c:pt>
                <c:pt idx="14">
                  <c:v>30</c:v>
                </c:pt>
              </c:numCache>
            </c:numRef>
          </c:xVal>
          <c:yVal>
            <c:numRef>
              <c:f>'距離別被ばく線量（実効線量）'!$H$341:$H$355</c:f>
              <c:numCache>
                <c:formatCode>0.00E+00</c:formatCode>
                <c:ptCount val="15"/>
                <c:pt idx="0">
                  <c:v>0.99889258028792927</c:v>
                </c:pt>
                <c:pt idx="1">
                  <c:v>0.71977017498041262</c:v>
                </c:pt>
                <c:pt idx="2">
                  <c:v>0.55287356321839076</c:v>
                </c:pt>
                <c:pt idx="3">
                  <c:v>0.44656084656084649</c:v>
                </c:pt>
                <c:pt idx="4">
                  <c:v>0.37307448828866852</c:v>
                </c:pt>
                <c:pt idx="5">
                  <c:v>0.32132383745286974</c:v>
                </c:pt>
                <c:pt idx="6">
                  <c:v>0.27806204766514547</c:v>
                </c:pt>
                <c:pt idx="7">
                  <c:v>0.2455893832943013</c:v>
                </c:pt>
                <c:pt idx="8">
                  <c:v>495.23809523809524</c:v>
                </c:pt>
                <c:pt idx="9">
                  <c:v>488.56209150326799</c:v>
                </c:pt>
                <c:pt idx="10">
                  <c:v>472.50632354558451</c:v>
                </c:pt>
                <c:pt idx="11">
                  <c:v>434.23799582463465</c:v>
                </c:pt>
                <c:pt idx="12">
                  <c:v>359.11853359349317</c:v>
                </c:pt>
                <c:pt idx="13">
                  <c:v>147.94653551234148</c:v>
                </c:pt>
                <c:pt idx="14">
                  <c:v>40.822358091508583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6A5-45AA-9A71-CF119EDD06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7754168"/>
        <c:axId val="277750248"/>
      </c:scatterChart>
      <c:valAx>
        <c:axId val="277754168"/>
        <c:scaling>
          <c:logBase val="10"/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ja-JP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Distance [</a:t>
                </a:r>
                <a:r>
                  <a:rPr lang="en-US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km]</a:t>
                </a:r>
                <a:endParaRPr lang="ja-JP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General" sourceLinked="1"/>
        <c:majorTickMark val="in"/>
        <c:minorTickMark val="in"/>
        <c:tickLblPos val="nextTo"/>
        <c:spPr>
          <a:ln w="19050">
            <a:solidFill>
              <a:schemeClr val="tx1"/>
            </a:solidFill>
          </a:ln>
        </c:spPr>
        <c:txPr>
          <a:bodyPr/>
          <a:lstStyle/>
          <a:p>
            <a:pPr>
              <a:defRPr lang="ja-JP">
                <a:latin typeface="Segoe UI" panose="020B0502040204020203" pitchFamily="34" charset="0"/>
                <a:cs typeface="Segoe UI" panose="020B0502040204020203" pitchFamily="34" charset="0"/>
              </a:defRPr>
            </a:pPr>
            <a:endParaRPr lang="en-US"/>
          </a:p>
        </c:txPr>
        <c:crossAx val="277750248"/>
        <c:crossesAt val="1.0000000000000004E-6"/>
        <c:crossBetween val="midCat"/>
      </c:valAx>
      <c:valAx>
        <c:axId val="277750248"/>
        <c:scaling>
          <c:logBase val="10"/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lang="ja-JP">
                    <a:latin typeface="Segoe UI" panose="020B0502040204020203" pitchFamily="34" charset="0"/>
                    <a:cs typeface="Segoe UI" panose="020B0502040204020203" pitchFamily="34" charset="0"/>
                  </a:defRPr>
                </a:pPr>
                <a:r>
                  <a:rPr lang="en-US" altLang="ja-JP" dirty="0">
                    <a:latin typeface="Segoe UI" panose="020B0502040204020203" pitchFamily="34" charset="0"/>
                    <a:cs typeface="Segoe UI" panose="020B0502040204020203" pitchFamily="34" charset="0"/>
                  </a:rPr>
                  <a:t>Effective dose (individual, average) [-] (Normalized value)</a:t>
                </a:r>
                <a:endParaRPr lang="en-US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</c:title>
        <c:numFmt formatCode="0.0E+00" sourceLinked="0"/>
        <c:majorTickMark val="in"/>
        <c:minorTickMark val="in"/>
        <c:tickLblPos val="nextTo"/>
        <c:spPr>
          <a:ln w="19050">
            <a:solidFill>
              <a:schemeClr val="tx1"/>
            </a:solidFill>
          </a:ln>
        </c:spPr>
        <c:txPr>
          <a:bodyPr/>
          <a:lstStyle/>
          <a:p>
            <a:pPr>
              <a:defRPr lang="ja-JP">
                <a:latin typeface="Segoe UI" panose="020B0502040204020203" pitchFamily="34" charset="0"/>
                <a:cs typeface="Segoe UI" panose="020B0502040204020203" pitchFamily="34" charset="0"/>
              </a:defRPr>
            </a:pPr>
            <a:endParaRPr lang="en-US"/>
          </a:p>
        </c:txPr>
        <c:crossAx val="277754168"/>
        <c:crosses val="autoZero"/>
        <c:crossBetween val="midCat"/>
      </c:valAx>
      <c:spPr>
        <a:ln w="19050">
          <a:solidFill>
            <a:schemeClr val="tx1"/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 b="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'避難開始時間(5h)'!$O$3</c:f>
              <c:strCache>
                <c:ptCount val="1"/>
                <c:pt idx="0">
                  <c:v>ALARM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'避難開始時間(5h)'!$O$4:$O$123</c:f>
              <c:numCache>
                <c:formatCode>0.00.E+00</c:formatCode>
                <c:ptCount val="1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122.66666666666667</c:v>
                </c:pt>
                <c:pt idx="4">
                  <c:v>122.66666666666667</c:v>
                </c:pt>
                <c:pt idx="5">
                  <c:v>122.66666666666667</c:v>
                </c:pt>
                <c:pt idx="6">
                  <c:v>122.66666666666667</c:v>
                </c:pt>
                <c:pt idx="7">
                  <c:v>122.66666666666667</c:v>
                </c:pt>
                <c:pt idx="8">
                  <c:v>122.66666666666667</c:v>
                </c:pt>
                <c:pt idx="9">
                  <c:v>122.66666666666667</c:v>
                </c:pt>
                <c:pt idx="10">
                  <c:v>122.66666666666667</c:v>
                </c:pt>
                <c:pt idx="11">
                  <c:v>122.66666666666667</c:v>
                </c:pt>
                <c:pt idx="12">
                  <c:v>122.66666666666667</c:v>
                </c:pt>
                <c:pt idx="13">
                  <c:v>122.66666666666667</c:v>
                </c:pt>
                <c:pt idx="14">
                  <c:v>122.66666666666667</c:v>
                </c:pt>
                <c:pt idx="15">
                  <c:v>122.66666666666667</c:v>
                </c:pt>
                <c:pt idx="16">
                  <c:v>122.66666666666667</c:v>
                </c:pt>
                <c:pt idx="17">
                  <c:v>122.66666666666667</c:v>
                </c:pt>
                <c:pt idx="18">
                  <c:v>122.66666666666667</c:v>
                </c:pt>
                <c:pt idx="19">
                  <c:v>122.66666666666667</c:v>
                </c:pt>
                <c:pt idx="20">
                  <c:v>122.66666666666667</c:v>
                </c:pt>
                <c:pt idx="21">
                  <c:v>122.66666666666667</c:v>
                </c:pt>
                <c:pt idx="22">
                  <c:v>122.66666666666667</c:v>
                </c:pt>
                <c:pt idx="23">
                  <c:v>122.66666666666667</c:v>
                </c:pt>
                <c:pt idx="24">
                  <c:v>122.66666666666667</c:v>
                </c:pt>
                <c:pt idx="25">
                  <c:v>122.66666666666667</c:v>
                </c:pt>
                <c:pt idx="26">
                  <c:v>122.66666666666667</c:v>
                </c:pt>
                <c:pt idx="27">
                  <c:v>122.66666666666667</c:v>
                </c:pt>
                <c:pt idx="28">
                  <c:v>122.66666666666667</c:v>
                </c:pt>
                <c:pt idx="29">
                  <c:v>122.66666666666667</c:v>
                </c:pt>
                <c:pt idx="30">
                  <c:v>122.66666666666667</c:v>
                </c:pt>
                <c:pt idx="31">
                  <c:v>122.66666666666667</c:v>
                </c:pt>
                <c:pt idx="32">
                  <c:v>122.66666666666667</c:v>
                </c:pt>
                <c:pt idx="33">
                  <c:v>122.66666666666667</c:v>
                </c:pt>
                <c:pt idx="34">
                  <c:v>122.66666666666667</c:v>
                </c:pt>
                <c:pt idx="35">
                  <c:v>122.66666666666667</c:v>
                </c:pt>
                <c:pt idx="36">
                  <c:v>122.66666666666667</c:v>
                </c:pt>
                <c:pt idx="37">
                  <c:v>122.66666666666667</c:v>
                </c:pt>
                <c:pt idx="38">
                  <c:v>122.66666666666667</c:v>
                </c:pt>
                <c:pt idx="39">
                  <c:v>122.66666666666667</c:v>
                </c:pt>
                <c:pt idx="40">
                  <c:v>122.66666666666667</c:v>
                </c:pt>
                <c:pt idx="41">
                  <c:v>122.66666666666667</c:v>
                </c:pt>
                <c:pt idx="42">
                  <c:v>122.66666666666667</c:v>
                </c:pt>
                <c:pt idx="43">
                  <c:v>122.66666666666667</c:v>
                </c:pt>
                <c:pt idx="44">
                  <c:v>122.66666666666667</c:v>
                </c:pt>
                <c:pt idx="45">
                  <c:v>122.66666666666667</c:v>
                </c:pt>
                <c:pt idx="46">
                  <c:v>122.66666666666667</c:v>
                </c:pt>
                <c:pt idx="47">
                  <c:v>122.66666666666667</c:v>
                </c:pt>
                <c:pt idx="48">
                  <c:v>122.66666666666667</c:v>
                </c:pt>
                <c:pt idx="49">
                  <c:v>122.66666666666667</c:v>
                </c:pt>
                <c:pt idx="50">
                  <c:v>122.66666666666667</c:v>
                </c:pt>
                <c:pt idx="51">
                  <c:v>122.66666666666667</c:v>
                </c:pt>
                <c:pt idx="52">
                  <c:v>122.66666666666667</c:v>
                </c:pt>
                <c:pt idx="53">
                  <c:v>122.66666666666667</c:v>
                </c:pt>
                <c:pt idx="54">
                  <c:v>122.66666666666667</c:v>
                </c:pt>
                <c:pt idx="55">
                  <c:v>122.66666666666667</c:v>
                </c:pt>
                <c:pt idx="56">
                  <c:v>122.66666666666667</c:v>
                </c:pt>
                <c:pt idx="57">
                  <c:v>122.66666666666667</c:v>
                </c:pt>
                <c:pt idx="58">
                  <c:v>122.66666666666667</c:v>
                </c:pt>
                <c:pt idx="59">
                  <c:v>122.66666666666667</c:v>
                </c:pt>
                <c:pt idx="60">
                  <c:v>122.66666666666667</c:v>
                </c:pt>
                <c:pt idx="61">
                  <c:v>122.66666666666667</c:v>
                </c:pt>
                <c:pt idx="62">
                  <c:v>122.66666666666667</c:v>
                </c:pt>
                <c:pt idx="63">
                  <c:v>122.66666666666667</c:v>
                </c:pt>
                <c:pt idx="64">
                  <c:v>122.66666666666667</c:v>
                </c:pt>
                <c:pt idx="65">
                  <c:v>122.66666666666667</c:v>
                </c:pt>
                <c:pt idx="66">
                  <c:v>122.66666666666667</c:v>
                </c:pt>
                <c:pt idx="67">
                  <c:v>122.66666666666667</c:v>
                </c:pt>
                <c:pt idx="68">
                  <c:v>122.66666666666667</c:v>
                </c:pt>
                <c:pt idx="69">
                  <c:v>122.66666666666667</c:v>
                </c:pt>
                <c:pt idx="70">
                  <c:v>122.66666666666667</c:v>
                </c:pt>
                <c:pt idx="71">
                  <c:v>122.66666666666667</c:v>
                </c:pt>
                <c:pt idx="72">
                  <c:v>122.66666666666667</c:v>
                </c:pt>
                <c:pt idx="73">
                  <c:v>122.66666666666667</c:v>
                </c:pt>
                <c:pt idx="74">
                  <c:v>122.66666666666667</c:v>
                </c:pt>
                <c:pt idx="75">
                  <c:v>122.66666666666667</c:v>
                </c:pt>
                <c:pt idx="76">
                  <c:v>122.66666666666667</c:v>
                </c:pt>
                <c:pt idx="77">
                  <c:v>122.66666666666667</c:v>
                </c:pt>
                <c:pt idx="78">
                  <c:v>122.66666666666667</c:v>
                </c:pt>
                <c:pt idx="79">
                  <c:v>122.66666666666667</c:v>
                </c:pt>
                <c:pt idx="80">
                  <c:v>122.66666666666667</c:v>
                </c:pt>
                <c:pt idx="81">
                  <c:v>122.66666666666667</c:v>
                </c:pt>
                <c:pt idx="82">
                  <c:v>122.66666666666667</c:v>
                </c:pt>
                <c:pt idx="83">
                  <c:v>122.66666666666667</c:v>
                </c:pt>
                <c:pt idx="84">
                  <c:v>122.66666666666667</c:v>
                </c:pt>
                <c:pt idx="85">
                  <c:v>122.66666666666667</c:v>
                </c:pt>
                <c:pt idx="86">
                  <c:v>122.66666666666667</c:v>
                </c:pt>
                <c:pt idx="87">
                  <c:v>122.66666666666667</c:v>
                </c:pt>
                <c:pt idx="88">
                  <c:v>122.66666666666667</c:v>
                </c:pt>
                <c:pt idx="89">
                  <c:v>122.66666666666667</c:v>
                </c:pt>
                <c:pt idx="90">
                  <c:v>122.66666666666667</c:v>
                </c:pt>
                <c:pt idx="91">
                  <c:v>122.66666666666667</c:v>
                </c:pt>
                <c:pt idx="92">
                  <c:v>122.66666666666667</c:v>
                </c:pt>
                <c:pt idx="93">
                  <c:v>122.66666666666667</c:v>
                </c:pt>
                <c:pt idx="94">
                  <c:v>122.66666666666667</c:v>
                </c:pt>
                <c:pt idx="95">
                  <c:v>122.66666666666667</c:v>
                </c:pt>
                <c:pt idx="96">
                  <c:v>122.66666666666667</c:v>
                </c:pt>
                <c:pt idx="97">
                  <c:v>122.66666666666667</c:v>
                </c:pt>
                <c:pt idx="98">
                  <c:v>122.66666666666667</c:v>
                </c:pt>
                <c:pt idx="99">
                  <c:v>122.66666666666667</c:v>
                </c:pt>
                <c:pt idx="100">
                  <c:v>122.66666666666667</c:v>
                </c:pt>
                <c:pt idx="101">
                  <c:v>122.66666666666667</c:v>
                </c:pt>
                <c:pt idx="102">
                  <c:v>122.66666666666667</c:v>
                </c:pt>
                <c:pt idx="103">
                  <c:v>122.66666666666667</c:v>
                </c:pt>
                <c:pt idx="104">
                  <c:v>122.66666666666667</c:v>
                </c:pt>
                <c:pt idx="105">
                  <c:v>122.66666666666667</c:v>
                </c:pt>
                <c:pt idx="106">
                  <c:v>122.66666666666667</c:v>
                </c:pt>
                <c:pt idx="107">
                  <c:v>122.66666666666667</c:v>
                </c:pt>
                <c:pt idx="108">
                  <c:v>122.66666666666667</c:v>
                </c:pt>
                <c:pt idx="109">
                  <c:v>122.66666666666667</c:v>
                </c:pt>
                <c:pt idx="110">
                  <c:v>122.66666666666667</c:v>
                </c:pt>
                <c:pt idx="111">
                  <c:v>122.66666666666667</c:v>
                </c:pt>
                <c:pt idx="112">
                  <c:v>122.66666666666667</c:v>
                </c:pt>
                <c:pt idx="113">
                  <c:v>122.66666666666667</c:v>
                </c:pt>
                <c:pt idx="114">
                  <c:v>122.66666666666667</c:v>
                </c:pt>
                <c:pt idx="115">
                  <c:v>122.66666666666667</c:v>
                </c:pt>
                <c:pt idx="116">
                  <c:v>122.66666666666667</c:v>
                </c:pt>
                <c:pt idx="117">
                  <c:v>122.66666666666667</c:v>
                </c:pt>
                <c:pt idx="118">
                  <c:v>122.66666666666667</c:v>
                </c:pt>
                <c:pt idx="119" formatCode="General">
                  <c:v>176</c:v>
                </c:pt>
              </c:numCache>
            </c:numRef>
          </c:xVal>
          <c:yVal>
            <c:numRef>
              <c:f>'避難開始時間(5h)'!$H$4:$H$123</c:f>
              <c:numCache>
                <c:formatCode>0.000</c:formatCode>
                <c:ptCount val="120"/>
                <c:pt idx="0">
                  <c:v>0</c:v>
                </c:pt>
                <c:pt idx="1">
                  <c:v>1E-3</c:v>
                </c:pt>
                <c:pt idx="2">
                  <c:v>2E-3</c:v>
                </c:pt>
                <c:pt idx="3">
                  <c:v>3.0000000000000001E-3</c:v>
                </c:pt>
                <c:pt idx="4">
                  <c:v>4.0000000000000001E-3</c:v>
                </c:pt>
                <c:pt idx="5">
                  <c:v>5.0000000000000001E-3</c:v>
                </c:pt>
                <c:pt idx="6">
                  <c:v>6.0000000000000001E-3</c:v>
                </c:pt>
                <c:pt idx="7">
                  <c:v>7.0000000000000001E-3</c:v>
                </c:pt>
                <c:pt idx="8">
                  <c:v>8.0000000000000002E-3</c:v>
                </c:pt>
                <c:pt idx="9">
                  <c:v>8.9999999999999993E-3</c:v>
                </c:pt>
                <c:pt idx="10">
                  <c:v>0.01</c:v>
                </c:pt>
                <c:pt idx="11">
                  <c:v>1.0999999999999999E-2</c:v>
                </c:pt>
                <c:pt idx="12">
                  <c:v>1.2E-2</c:v>
                </c:pt>
                <c:pt idx="13">
                  <c:v>1.2999999999999999E-2</c:v>
                </c:pt>
                <c:pt idx="14">
                  <c:v>1.4E-2</c:v>
                </c:pt>
                <c:pt idx="15">
                  <c:v>1.4999999999999999E-2</c:v>
                </c:pt>
                <c:pt idx="16">
                  <c:v>1.6E-2</c:v>
                </c:pt>
                <c:pt idx="17">
                  <c:v>1.7000000000000001E-2</c:v>
                </c:pt>
                <c:pt idx="18">
                  <c:v>1.7999999999999999E-2</c:v>
                </c:pt>
                <c:pt idx="19">
                  <c:v>1.9E-2</c:v>
                </c:pt>
                <c:pt idx="20">
                  <c:v>0.02</c:v>
                </c:pt>
                <c:pt idx="21">
                  <c:v>0.03</c:v>
                </c:pt>
                <c:pt idx="22">
                  <c:v>0.04</c:v>
                </c:pt>
                <c:pt idx="23">
                  <c:v>0.05</c:v>
                </c:pt>
                <c:pt idx="24">
                  <c:v>0.06</c:v>
                </c:pt>
                <c:pt idx="25">
                  <c:v>7.0000000000000007E-2</c:v>
                </c:pt>
                <c:pt idx="26">
                  <c:v>0.08</c:v>
                </c:pt>
                <c:pt idx="27">
                  <c:v>0.09</c:v>
                </c:pt>
                <c:pt idx="28">
                  <c:v>0.1</c:v>
                </c:pt>
                <c:pt idx="29">
                  <c:v>0.11</c:v>
                </c:pt>
                <c:pt idx="30">
                  <c:v>0.12</c:v>
                </c:pt>
                <c:pt idx="31">
                  <c:v>0.13</c:v>
                </c:pt>
                <c:pt idx="32">
                  <c:v>0.14000000000000001</c:v>
                </c:pt>
                <c:pt idx="33">
                  <c:v>0.15</c:v>
                </c:pt>
                <c:pt idx="34">
                  <c:v>0.16</c:v>
                </c:pt>
                <c:pt idx="35">
                  <c:v>0.17</c:v>
                </c:pt>
                <c:pt idx="36">
                  <c:v>0.18</c:v>
                </c:pt>
                <c:pt idx="37">
                  <c:v>0.19</c:v>
                </c:pt>
                <c:pt idx="38">
                  <c:v>0.2</c:v>
                </c:pt>
                <c:pt idx="39">
                  <c:v>0.21</c:v>
                </c:pt>
                <c:pt idx="40">
                  <c:v>0.22</c:v>
                </c:pt>
                <c:pt idx="41">
                  <c:v>0.23</c:v>
                </c:pt>
                <c:pt idx="42">
                  <c:v>0.24</c:v>
                </c:pt>
                <c:pt idx="43">
                  <c:v>0.25</c:v>
                </c:pt>
                <c:pt idx="44">
                  <c:v>0.26</c:v>
                </c:pt>
                <c:pt idx="45">
                  <c:v>0.27</c:v>
                </c:pt>
                <c:pt idx="46">
                  <c:v>0.28000000000000003</c:v>
                </c:pt>
                <c:pt idx="47">
                  <c:v>0.28999999999999998</c:v>
                </c:pt>
                <c:pt idx="48">
                  <c:v>0.3</c:v>
                </c:pt>
                <c:pt idx="49">
                  <c:v>0.31</c:v>
                </c:pt>
                <c:pt idx="50">
                  <c:v>0.32</c:v>
                </c:pt>
                <c:pt idx="51">
                  <c:v>0.33</c:v>
                </c:pt>
                <c:pt idx="52">
                  <c:v>0.34</c:v>
                </c:pt>
                <c:pt idx="53">
                  <c:v>0.35</c:v>
                </c:pt>
                <c:pt idx="54">
                  <c:v>0.36</c:v>
                </c:pt>
                <c:pt idx="55">
                  <c:v>0.37</c:v>
                </c:pt>
                <c:pt idx="56">
                  <c:v>0.38</c:v>
                </c:pt>
                <c:pt idx="57">
                  <c:v>0.39</c:v>
                </c:pt>
                <c:pt idx="58">
                  <c:v>0.4</c:v>
                </c:pt>
                <c:pt idx="59">
                  <c:v>0.41</c:v>
                </c:pt>
                <c:pt idx="60">
                  <c:v>0.42</c:v>
                </c:pt>
                <c:pt idx="61">
                  <c:v>0.43</c:v>
                </c:pt>
                <c:pt idx="62">
                  <c:v>0.44</c:v>
                </c:pt>
                <c:pt idx="63">
                  <c:v>0.45</c:v>
                </c:pt>
                <c:pt idx="64">
                  <c:v>0.46</c:v>
                </c:pt>
                <c:pt idx="65">
                  <c:v>0.47</c:v>
                </c:pt>
                <c:pt idx="66">
                  <c:v>0.48</c:v>
                </c:pt>
                <c:pt idx="67">
                  <c:v>0.49</c:v>
                </c:pt>
                <c:pt idx="68">
                  <c:v>0.5</c:v>
                </c:pt>
                <c:pt idx="69">
                  <c:v>0.51</c:v>
                </c:pt>
                <c:pt idx="70">
                  <c:v>0.52</c:v>
                </c:pt>
                <c:pt idx="71">
                  <c:v>0.53</c:v>
                </c:pt>
                <c:pt idx="72">
                  <c:v>0.54</c:v>
                </c:pt>
                <c:pt idx="73">
                  <c:v>0.55000000000000004</c:v>
                </c:pt>
                <c:pt idx="74">
                  <c:v>0.56000000000000005</c:v>
                </c:pt>
                <c:pt idx="75">
                  <c:v>0.56999999999999995</c:v>
                </c:pt>
                <c:pt idx="76">
                  <c:v>0.57999999999999996</c:v>
                </c:pt>
                <c:pt idx="77">
                  <c:v>0.59</c:v>
                </c:pt>
                <c:pt idx="78">
                  <c:v>0.6</c:v>
                </c:pt>
                <c:pt idx="79">
                  <c:v>0.61</c:v>
                </c:pt>
                <c:pt idx="80">
                  <c:v>0.62</c:v>
                </c:pt>
                <c:pt idx="81">
                  <c:v>0.63</c:v>
                </c:pt>
                <c:pt idx="82">
                  <c:v>0.64</c:v>
                </c:pt>
                <c:pt idx="83">
                  <c:v>0.65</c:v>
                </c:pt>
                <c:pt idx="84">
                  <c:v>0.66</c:v>
                </c:pt>
                <c:pt idx="85">
                  <c:v>0.67</c:v>
                </c:pt>
                <c:pt idx="86">
                  <c:v>0.68</c:v>
                </c:pt>
                <c:pt idx="87">
                  <c:v>0.69</c:v>
                </c:pt>
                <c:pt idx="88">
                  <c:v>0.7</c:v>
                </c:pt>
                <c:pt idx="89">
                  <c:v>0.71</c:v>
                </c:pt>
                <c:pt idx="90">
                  <c:v>0.72</c:v>
                </c:pt>
                <c:pt idx="91">
                  <c:v>0.73</c:v>
                </c:pt>
                <c:pt idx="92">
                  <c:v>0.74</c:v>
                </c:pt>
                <c:pt idx="93">
                  <c:v>0.75</c:v>
                </c:pt>
                <c:pt idx="94">
                  <c:v>0.76</c:v>
                </c:pt>
                <c:pt idx="95">
                  <c:v>0.77</c:v>
                </c:pt>
                <c:pt idx="96">
                  <c:v>0.78</c:v>
                </c:pt>
                <c:pt idx="97">
                  <c:v>0.79</c:v>
                </c:pt>
                <c:pt idx="98">
                  <c:v>0.8</c:v>
                </c:pt>
                <c:pt idx="99">
                  <c:v>0.81</c:v>
                </c:pt>
                <c:pt idx="100">
                  <c:v>0.82</c:v>
                </c:pt>
                <c:pt idx="101">
                  <c:v>0.83</c:v>
                </c:pt>
                <c:pt idx="102">
                  <c:v>0.84</c:v>
                </c:pt>
                <c:pt idx="103">
                  <c:v>0.85</c:v>
                </c:pt>
                <c:pt idx="104">
                  <c:v>0.86</c:v>
                </c:pt>
                <c:pt idx="105">
                  <c:v>0.87</c:v>
                </c:pt>
                <c:pt idx="106">
                  <c:v>0.88</c:v>
                </c:pt>
                <c:pt idx="107">
                  <c:v>0.89</c:v>
                </c:pt>
                <c:pt idx="108">
                  <c:v>0.9</c:v>
                </c:pt>
                <c:pt idx="109">
                  <c:v>0.91</c:v>
                </c:pt>
                <c:pt idx="110">
                  <c:v>0.92</c:v>
                </c:pt>
                <c:pt idx="111">
                  <c:v>0.93</c:v>
                </c:pt>
                <c:pt idx="112">
                  <c:v>0.94</c:v>
                </c:pt>
                <c:pt idx="113">
                  <c:v>0.95</c:v>
                </c:pt>
                <c:pt idx="114">
                  <c:v>0.96</c:v>
                </c:pt>
                <c:pt idx="115">
                  <c:v>0.97</c:v>
                </c:pt>
                <c:pt idx="116">
                  <c:v>0.98</c:v>
                </c:pt>
                <c:pt idx="117">
                  <c:v>0.99</c:v>
                </c:pt>
                <c:pt idx="118">
                  <c:v>1</c:v>
                </c:pt>
                <c:pt idx="119">
                  <c:v>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6A5-4D6E-AFED-89788CEDC4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4133944"/>
        <c:axId val="584128848"/>
      </c:scatterChart>
      <c:valAx>
        <c:axId val="584133944"/>
        <c:scaling>
          <c:orientation val="minMax"/>
          <c:max val="168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Time</a:t>
                </a:r>
                <a:r>
                  <a:rPr 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[h]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584128848"/>
        <c:crosses val="autoZero"/>
        <c:crossBetween val="midCat"/>
        <c:majorUnit val="24"/>
      </c:valAx>
      <c:valAx>
        <c:axId val="584128848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defRPr>
                </a:pPr>
                <a:r>
                  <a:rPr lang="en-US" altLang="ja-JP" dirty="0">
                    <a:solidFill>
                      <a:sysClr val="windowText" lastClr="0000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CDF of evacuation start time [-]</a:t>
                </a:r>
                <a:endParaRPr lang="ja-JP" dirty="0">
                  <a:solidFill>
                    <a:sysClr val="windowText" lastClr="0000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ja-JP" sz="1200" b="0" i="0" u="none" strike="noStrike" kern="1200" baseline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defRPr>
              </a:pPr>
              <a:endParaRPr lang="en-US"/>
            </a:p>
          </c:txPr>
        </c:title>
        <c:numFmt formatCode="#,##0.0_);[Red]\(#,##0.0\)" sourceLinked="0"/>
        <c:majorTickMark val="in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200" b="0" i="0" u="none" strike="noStrike" kern="1200" baseline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pPr>
            <a:endParaRPr lang="en-US"/>
          </a:p>
        </c:txPr>
        <c:crossAx val="584133944"/>
        <c:crosses val="autoZero"/>
        <c:crossBetween val="midCat"/>
        <c:majorUnit val="0.1"/>
      </c:valAx>
      <c:spPr>
        <a:solidFill>
          <a:schemeClr val="bg1"/>
        </a:solidFill>
        <a:ln w="19050"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Meiryo UI" panose="020B0604030504040204" pitchFamily="50" charset="-128"/>
          <a:ea typeface="Meiryo UI" panose="020B0604030504040204" pitchFamily="50" charset="-128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9E5DF-F9F2-4918-8EF4-6AEA777D5084}" type="datetimeFigureOut">
              <a:rPr kumimoji="1" lang="ja-JP" altLang="en-US" smtClean="0"/>
              <a:t>2020/8/27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D3114-87B7-444E-BD7B-79CB6F67430F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1849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スライド イメージ プレースホルダー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00113" y="739775"/>
            <a:ext cx="4933950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9" name="スライド番号プレースホルダー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3814" y="9369571"/>
            <a:ext cx="2918831" cy="49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720" tIns="45360" rIns="90720" bIns="4536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3E186AC-6CF8-46F2-B7EC-FBE2C0FDC7FA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6906438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SimSun" pitchFamily="2" charset="-122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00113" y="739775"/>
            <a:ext cx="4933950" cy="37004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My name is</a:t>
            </a:r>
            <a:r>
              <a:rPr lang="en-US" altLang="ja-JP" sz="1200" kern="1200" baseline="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 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ICHIKAWA </a:t>
            </a:r>
            <a:r>
              <a:rPr lang="en-US" altLang="ja-JP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Ryohei</a:t>
            </a:r>
            <a:endParaRPr lang="en-US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</a:t>
            </a:r>
            <a:r>
              <a:rPr lang="en-US" altLang="ja-JP" sz="1200" kern="1200" baseline="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 a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m in charge of</a:t>
            </a:r>
            <a:r>
              <a:rPr lang="en-US" altLang="ja-JP" sz="1200" kern="1200" baseline="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 Level 3 PRA research at NRA with </a:t>
            </a:r>
            <a:r>
              <a:rPr lang="en-US" altLang="ja-JP" sz="1200" kern="1200" baseline="0" dirty="0" err="1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Chihiro</a:t>
            </a:r>
            <a:r>
              <a:rPr lang="en-US" altLang="ja-JP" sz="1200" kern="1200" baseline="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-san, who gave a presentation on the updates of the dose reduction factors yesterday.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objective of this presentation is to introduce the new evacuation model of MACCS.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pPr marL="171450" marR="0" lvl="0" indent="-17145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ja-JP" sz="1050" baseline="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>
          <a:xfrm>
            <a:off x="3813814" y="9369571"/>
            <a:ext cx="2918831" cy="493316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1054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this part of my presentation, I’d like to tell you about analysis to confirm the new function.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 trial analysis was conducted to confirm the function of the evacuation model in comparison with a conventional one.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table shows analytical conditions.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Postulated accident is loss of coolant accident in 3-loop PWR.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There is a maximum release between 72 and 96 hours. After that, the release continues until 120 hour.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only different calculation conditions between the Conventional model and the Dose rate evacuation model is the protective measure in UPZ.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conventional model, the evacuation was set 5 hours after the release.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Therefore, under this analysis condition, evacuation will start after 125 hours.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On the other hand, the Dose rate evacuation model was set to start evacuation 5 hours after exceeding the OIL1 standard.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865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slide shows a comparison of results between models.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normalized value of the effective dose is plotted on the vertical axis against the distance on the horizontal axis.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blue plot represents the conventional evacuation model and the red plot represents the dose rate evacuation model.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black line is the result of continuing normal life without setting protective measures.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 slight difference in the calculation results was confirmed within the UPZ where the dose rate evacuation was set.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There was another interesting point.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Depending on the distance, the dose rate evacuation model showed higher doses than continuing a normal life.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It suggests that proper evacuation after exceeding OIL criteria may be important.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Although not shown in this presentation, I confirmed the calculation result that the exposure dose is reduced when the indoor evacuation period after OIL1 confirmation is extended.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17876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slide shows a comparison of start time of evacuation between models.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start times of evacuation within the UPZ were shown as a cumulative distribution function of the weather samplings used in the analysis.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First, in the conventional evacuation model, evacuation started 5 hours after the maximum release under all weather conditions.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Therefore, the CDF goes from 0 to 1 at 125 hours.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66322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Next, in the Dose rate evacuation model, the evacuation start time differs depending on the weather.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Therefore, the CDF has a curve that gradually increases as time increases.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 will classify this. It can be said that three types of evacuation start times have been set.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02075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first is the percentage that CDF did not reach 1. 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is the percentage of the weather conditions there was no evacuation.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That is, the dose rate did not reach the OIL1 criteria.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8727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second is the rate at which evacuation begins after the maximum plume is released.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last plume release continues during this time.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Although not shown in this presentation, the exposure dose during this evacuation stage was the highest of the three evacuation stages.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343397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third is the rate at which evacuation is initiated during the emission of the maximum plume.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It shows that even with a limited release rate, the air dose rate is higher depending on the weather conditions.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25567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 conclude this presentation.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We are developing a Level 3 PRA methodology for risk assessment based on site characteristics.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 radiation dose rate evacuation model was introduced.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functional verification analysis revealed that the model can quantify the effect of different weather conditions on the start time of evacuation.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model enables us to evaluate the case of no evacuation, evacuation after the plume has passed, and evacuation while the plume is passing.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8623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 have divided my presentation into 4 sections.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First, I would like to give you background and purpose about this consideration.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Secondly, I’m going to talk about introduction of dose rate evacuation model.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Thirdly, we will move on to analysis to confirm the new function.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Finally, I’ll conclude this presentation.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92929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 want to begin by discussing background and purpose.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Level 3 PRA methodology for the assessment of risk based on “site characteristics” is being considered.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For the site-specific calculation, population distribution data, agricultural/livestock product data and protective action data are required.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For protection data, the protective action data include the start time of evacuation.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Although MACCS specifies the time required to start evacuation, we have extended MACCS2-NRA so that measurable values such as air radiation dose rate can be taken into account at the start time of evacuation.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23732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this slide, I’m going to talk about basic concept of protective action in Japan.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figure on the left shows the range of PAZ,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 Precautionary Action Zone</a:t>
            </a:r>
            <a:r>
              <a:rPr lang="en-US" altLang="ja-JP" sz="1200" baseline="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 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and UPZ, 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Urgent Protective action planning Zone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.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Different protection measures are planned for each of these.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the UPZ, after a declaration of general emergency has been issued, the evacuation of the area will be initiated after the indoor sheltering if necessary.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figure on the right shows the flow of protective measures for PAZ and UPZ.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Evacuation based on the air dose rate that we considered is within the UPZ.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Both OIL1 and OIL2 are movements based on the dose rate criteria, but the criteria are different and the time range to be carried out is also different.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72678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this part, I’d like to tell you about dose rate evacuation model.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the conventional MACCS2-NRA evacuation model, evacuation start time is set by input data based on the radionuclide released information.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For example, we set up to evacuate 5 hours after the last release.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is a manual setting by the analyst, and it is a calculation that the same evacuation time is set regardless of weather conditions.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8059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On the other hand, in the dose rate evacuation model, the start time of evacuation is based on the air radiation dose rate.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is an internal setting, and different evacuation times will be set according to weather conditions.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First, the variation of the dose rate is calculated for each weather condition and compared with the criteria to finally set the evacuation time.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evacuation start time set in this way will differ depending on the weather conditions used in the calculation.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0784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Next slide shows setting an evacuation start time based on multiple criteria.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EPR guide has several criteria for air dose rate, each with a different reference time for implementation of protective action.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figure shows relationship between air dose rate, criterion values, and evacuation start time.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When radioactive material is released, the dose rate increases due to the plume's contribution and the increased deposition during the plume's passage.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As the dose rate increases, each OIL criteria will be exceeded, and these exceeded time will be recorded as a time stamp for each criteria.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Since the time from the excess to the start of evacuation differs for each criteria, the earlier protective measures will be implemented.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~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That is, the dose rate evacuation model sums the delay time of each criterion to each OIL timestamp, implementing the protective action that comes first.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76976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slide shows the considerations taken into account in comparison to the criteria.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first point is the addition of an air dose rate calculation function.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order to simulate the dose rate of the monitoring posts, dose conversion coefficients were prepared.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This coefficients were estimated from the relationship between effective dose and air dose by energy.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And, the contribution of </a:t>
            </a:r>
            <a:r>
              <a:rPr lang="en-US" altLang="ja-JP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groundshine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 and </a:t>
            </a:r>
            <a:r>
              <a:rPr lang="en-US" altLang="ja-JP" sz="1200" kern="1200" dirty="0" err="1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cloudshine</a:t>
            </a:r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 was taken into account.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second point is addition of a function to compare dose rate and the criteria.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A function to compare the dose rate with the criteria set by input was added.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21699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/>
          <a:lstStyle/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Evacuation model processing flow is shown.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The process is based on the delay time from OALARM to sheltering and to evacuation.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Sheltering is the same as the conventional model.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the dose rate evacuation model, the delay time for evacuation is set up by internal processing, considering the time to reach criterion, which is different for each weather sampling.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~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In more detail, the conventional evacuation model sets protective measures along the upper line.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On the other hand, in the dose rate evacuation model, protective measures are set along the flow within the dashed line.</a:t>
            </a:r>
          </a:p>
          <a:p>
            <a:r>
              <a:rPr lang="en-US" altLang="ja-JP" sz="1200" kern="1200" dirty="0">
                <a:solidFill>
                  <a:schemeClr val="tx1"/>
                </a:solidFill>
                <a:effectLst/>
                <a:latin typeface="Arial" pitchFamily="34" charset="0"/>
                <a:ea typeface="SimSun" pitchFamily="2" charset="-122"/>
                <a:cs typeface="+mn-cs"/>
              </a:rPr>
              <a:t>DLTEVA, which sets the evacuation delay time, is internally set using OALARM and DLTSHL, as well as the OIL timestamp and the delay time from OIL described in the previous slide.</a:t>
            </a:r>
            <a:endParaRPr lang="ja-JP" altLang="ja-JP" sz="1200" kern="1200" dirty="0">
              <a:solidFill>
                <a:schemeClr val="tx1"/>
              </a:solidFill>
              <a:effectLst/>
              <a:latin typeface="Arial" pitchFamily="34" charset="0"/>
              <a:ea typeface="SimSun" pitchFamily="2" charset="-122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E186AC-6CF8-46F2-B7EC-FBE2C0FDC7FA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50712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 userDrawn="1"/>
        </p:nvSpPr>
        <p:spPr>
          <a:xfrm flipV="1">
            <a:off x="684212" y="3627869"/>
            <a:ext cx="7775575" cy="142875"/>
          </a:xfrm>
          <a:prstGeom prst="rect">
            <a:avLst/>
          </a:prstGeom>
          <a:solidFill>
            <a:srgbClr val="336600"/>
          </a:solidFill>
          <a:ln>
            <a:solidFill>
              <a:srgbClr val="2E6C35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661193"/>
            <a:ext cx="7772400" cy="1470025"/>
          </a:xfrm>
          <a:prstGeom prst="rect">
            <a:avLst/>
          </a:prstGeom>
        </p:spPr>
        <p:txBody>
          <a:bodyPr anchor="ctr"/>
          <a:lstStyle>
            <a:lvl1pPr>
              <a:defRPr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10819"/>
            <a:ext cx="6400800" cy="17526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dirty="0"/>
              <a:t>マスター サブタイトルの書式設定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452" y="47895"/>
            <a:ext cx="3676438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3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468313" y="872716"/>
            <a:ext cx="8207375" cy="71438"/>
          </a:xfrm>
          <a:prstGeom prst="rect">
            <a:avLst/>
          </a:prstGeom>
          <a:solidFill>
            <a:srgbClr val="336600"/>
          </a:solidFill>
          <a:ln>
            <a:solidFill>
              <a:srgbClr val="0066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4149725"/>
            <a:ext cx="3440112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正方形/長方形 5"/>
          <p:cNvSpPr/>
          <p:nvPr userDrawn="1"/>
        </p:nvSpPr>
        <p:spPr>
          <a:xfrm>
            <a:off x="5573713" y="3567113"/>
            <a:ext cx="3563937" cy="3290887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10" name="正方形/長方形 9"/>
          <p:cNvSpPr>
            <a:spLocks noChangeArrowheads="1"/>
          </p:cNvSpPr>
          <p:nvPr userDrawn="1"/>
        </p:nvSpPr>
        <p:spPr bwMode="auto">
          <a:xfrm>
            <a:off x="8632302" y="6473037"/>
            <a:ext cx="40267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fld id="{1D300A71-9D0B-45F1-99A7-F377538EB9EA}" type="slidenum">
              <a:rPr lang="en-US" altLang="ja-JP" sz="1400" smtClean="0">
                <a:solidFill>
                  <a:schemeClr val="tx1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Arial" pitchFamily="34" charset="0"/>
              </a:rPr>
              <a:pPr algn="ctr" eaLnBrk="1" hangingPunct="1">
                <a:defRPr/>
              </a:pPr>
              <a:t>‹#›</a:t>
            </a:fld>
            <a:endParaRPr lang="en-US" altLang="ja-JP" sz="1400" dirty="0">
              <a:solidFill>
                <a:schemeClr val="tx1"/>
              </a:solidFill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36563" y="165894"/>
            <a:ext cx="8229600" cy="628100"/>
          </a:xfrm>
          <a:prstGeom prst="rect">
            <a:avLst/>
          </a:prstGeom>
        </p:spPr>
        <p:txBody>
          <a:bodyPr anchor="ctr"/>
          <a:lstStyle>
            <a:lvl1pPr algn="l">
              <a:defRPr sz="2800" b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22876"/>
            <a:ext cx="8229600" cy="5386402"/>
          </a:xfrm>
          <a:prstGeom prst="rect">
            <a:avLst/>
          </a:prstGeom>
        </p:spPr>
        <p:txBody>
          <a:bodyPr/>
          <a:lstStyle>
            <a:lvl1pPr hangingPunct="1">
              <a:defRPr sz="200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1pPr>
            <a:lvl2pPr hangingPunct="1">
              <a:defRPr sz="200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2pPr>
            <a:lvl3pPr marL="1143000" indent="-228600">
              <a:buFont typeface="Wingdings" panose="05000000000000000000" pitchFamily="2" charset="2"/>
              <a:buChar char="ü"/>
              <a:defRPr sz="180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defRPr>
            </a:lvl3pPr>
            <a:lvl4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6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2"/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930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Verdan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Verdana" pitchFamily="34" charset="0"/>
          <a:ea typeface="ＭＳ Ｐゴシック" pitchFamily="50" charset="-128"/>
          <a:sym typeface="Verdana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Verdana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Verdana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Verdana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Verdana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Verdana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Verdana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Verdana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Verdana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Verdana" pitchFamily="34" charset="0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テキスト ボックス 1"/>
          <p:cNvSpPr>
            <a:spLocks noChangeArrowheads="1"/>
          </p:cNvSpPr>
          <p:nvPr/>
        </p:nvSpPr>
        <p:spPr bwMode="auto">
          <a:xfrm>
            <a:off x="676416" y="1736859"/>
            <a:ext cx="77911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3200" dirty="0">
                <a:latin typeface="Segoe UI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Consideration of the evacuation model based on the radiation dose rate criteria</a:t>
            </a:r>
          </a:p>
        </p:txBody>
      </p:sp>
      <p:sp>
        <p:nvSpPr>
          <p:cNvPr id="4" name="サブタイトル 2"/>
          <p:cNvSpPr>
            <a:spLocks noChangeArrowheads="1"/>
          </p:cNvSpPr>
          <p:nvPr/>
        </p:nvSpPr>
        <p:spPr bwMode="auto">
          <a:xfrm>
            <a:off x="179388" y="3901439"/>
            <a:ext cx="8785225" cy="227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/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Regulatory Standard and Research Department,</a:t>
            </a:r>
          </a:p>
          <a:p>
            <a:pPr algn="ctr"/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Secretariat of Nuclear Regulation Authority</a:t>
            </a:r>
          </a:p>
          <a:p>
            <a:pPr algn="ctr"/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(S/NRA/R)</a:t>
            </a:r>
          </a:p>
          <a:p>
            <a:pPr algn="ctr"/>
            <a:endParaRPr lang="en-US" altLang="ja-JP" sz="14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  <a:sym typeface="Verdana" pitchFamily="34" charset="0"/>
            </a:endParaRPr>
          </a:p>
          <a:p>
            <a:pPr algn="ctr"/>
            <a:r>
              <a:rPr lang="en-US" altLang="ja-JP" sz="24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ICHIKAWA </a:t>
            </a:r>
            <a:r>
              <a:rPr lang="en-US" altLang="ja-JP" sz="2400" dirty="0" err="1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Ryohei</a:t>
            </a:r>
            <a:endParaRPr lang="en-US" altLang="ja-JP" sz="24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  <a:sym typeface="Verdana" pitchFamily="34" charset="0"/>
            </a:endParaRPr>
          </a:p>
          <a:p>
            <a:pPr algn="ctr"/>
            <a:endParaRPr lang="en-US" altLang="ja-JP" sz="14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  <a:sym typeface="Verdana" pitchFamily="34" charset="0"/>
            </a:endParaRPr>
          </a:p>
          <a:p>
            <a:pPr algn="ctr"/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Aug. 31</a:t>
            </a:r>
            <a:r>
              <a:rPr lang="en-US" altLang="ja-JP" sz="2000" baseline="30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st</a:t>
            </a:r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 - Sept. 2</a:t>
            </a:r>
            <a:r>
              <a:rPr lang="en-US" altLang="ja-JP" sz="2000" baseline="30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nd</a:t>
            </a:r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Verdana" pitchFamily="34" charset="0"/>
              </a:rPr>
              <a:t>, 2020</a:t>
            </a:r>
          </a:p>
          <a:p>
            <a:pPr algn="ctr"/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Arial Black" pitchFamily="34" charset="0"/>
              </a:rPr>
              <a:t>2020</a:t>
            </a:r>
            <a:r>
              <a:rPr lang="ja-JP" altLang="en-US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Arial Black" pitchFamily="34" charset="0"/>
              </a:rPr>
              <a:t> </a:t>
            </a:r>
            <a:r>
              <a:rPr lang="en-US" altLang="ja-JP" sz="20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  <a:sym typeface="Arial Black" pitchFamily="34" charset="0"/>
              </a:rPr>
              <a:t>International MACCS User Group (IMUG) meeting</a:t>
            </a:r>
          </a:p>
        </p:txBody>
      </p:sp>
    </p:spTree>
    <p:extLst>
      <p:ext uri="{BB962C8B-B14F-4D97-AF65-F5344CB8AC3E}">
        <p14:creationId xmlns:p14="http://schemas.microsoft.com/office/powerpoint/2010/main" val="647533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コンテンツ プレースホルダー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Analytical conditions</a:t>
            </a:r>
          </a:p>
          <a:p>
            <a:r>
              <a:rPr kumimoji="1" lang="en-US" altLang="ja-JP" dirty="0"/>
              <a:t>A trial analysis was conducted to confirm the function of the evacuation model in comparison with a conventional one.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Analysis to confirm the new function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57199" y="5551509"/>
            <a:ext cx="3753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*Japan Nuclear Energy Safety Organization, Level 2 PSA analysis for consideration of preventive protective measures range, 2012 (in Japanese)</a:t>
            </a: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837137"/>
              </p:ext>
            </p:extLst>
          </p:nvPr>
        </p:nvGraphicFramePr>
        <p:xfrm>
          <a:off x="457200" y="2342872"/>
          <a:ext cx="8218012" cy="299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8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9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95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Conventional model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Dose rate evacuation</a:t>
                      </a:r>
                      <a:r>
                        <a:rPr kumimoji="1" lang="en-US" altLang="ja-JP" sz="1400" b="0" baseline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 </a:t>
                      </a:r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model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Accident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Overpressure failure due to loss of all ECCS in the case of medium LOCA in 3-loop</a:t>
                      </a:r>
                      <a:r>
                        <a:rPr kumimoji="1" lang="en-US" altLang="ja-JP" sz="1400" b="0" baseline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 </a:t>
                      </a:r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PWR* </a:t>
                      </a:r>
                      <a:r>
                        <a:rPr kumimoji="1" lang="en-US" altLang="ja-JP" sz="12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(Leakage from the containment started at 20 minutes after the accident onset, large-scale release 72 hours later)</a:t>
                      </a:r>
                      <a:endParaRPr kumimoji="1" lang="ja-JP" altLang="en-US" sz="12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Protective action (PAZ)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Evacuation after the declaration of a general emergency</a:t>
                      </a:r>
                      <a:endParaRPr kumimoji="1" lang="en-US" altLang="ja-JP" sz="11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Protective action (UPZ)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After sheltering, evacuate </a:t>
                      </a:r>
                      <a:r>
                        <a:rPr kumimoji="1" lang="en-US" altLang="ja-JP" sz="1400" b="0" u="none" dirty="0">
                          <a:solidFill>
                            <a:srgbClr val="FF0000"/>
                          </a:solidFill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5 hours after the end of release</a:t>
                      </a:r>
                      <a:endParaRPr kumimoji="1" lang="ja-JP" altLang="en-US" sz="1400" b="0" u="none" dirty="0">
                        <a:solidFill>
                          <a:srgbClr val="FF0000"/>
                        </a:solidFill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After sheltering, evacuate </a:t>
                      </a:r>
                      <a:r>
                        <a:rPr kumimoji="1" lang="en-US" altLang="ja-JP" sz="1400" b="0" dirty="0">
                          <a:solidFill>
                            <a:srgbClr val="FF0000"/>
                          </a:solidFill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5 hours after the confirmation of OIL1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Analysis period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1 week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Other analytical conditions</a:t>
                      </a:r>
                      <a:endParaRPr kumimoji="1" lang="ja-JP" altLang="en-US" sz="1400" b="0" dirty="0">
                        <a:latin typeface="Segoe UI" panose="020B0502040204020203" pitchFamily="34" charset="0"/>
                        <a:ea typeface="Meiryo UI" panose="020B0604030504040204" pitchFamily="50" charset="-128"/>
                        <a:cs typeface="Segoe UI" panose="020B0502040204020203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400" b="0" dirty="0">
                          <a:latin typeface="Segoe UI" panose="020B0502040204020203" pitchFamily="34" charset="0"/>
                          <a:ea typeface="Meiryo UI" panose="020B0604030504040204" pitchFamily="50" charset="-128"/>
                          <a:cs typeface="Segoe UI" panose="020B0502040204020203" pitchFamily="34" charset="0"/>
                        </a:rPr>
                        <a:t>Same conditions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969363" y="2024470"/>
            <a:ext cx="7164000" cy="28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Main analytical conditions of conventional model and dose rate evacuation model</a:t>
            </a: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00000000-0008-0000-08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873248"/>
              </p:ext>
            </p:extLst>
          </p:nvPr>
        </p:nvGraphicFramePr>
        <p:xfrm>
          <a:off x="4210211" y="4389119"/>
          <a:ext cx="4742456" cy="233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3944344" y="6327766"/>
            <a:ext cx="262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Release rate cumulative value for each nuclide group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5" name="グループ化 4"/>
          <p:cNvGrpSpPr/>
          <p:nvPr/>
        </p:nvGrpSpPr>
        <p:grpSpPr>
          <a:xfrm>
            <a:off x="5479910" y="4559807"/>
            <a:ext cx="2054747" cy="1445705"/>
            <a:chOff x="5479910" y="4559807"/>
            <a:chExt cx="2054747" cy="1445705"/>
          </a:xfrm>
        </p:grpSpPr>
        <p:sp>
          <p:nvSpPr>
            <p:cNvPr id="9" name="正方形/長方形 8"/>
            <p:cNvSpPr/>
            <p:nvPr/>
          </p:nvSpPr>
          <p:spPr>
            <a:xfrm>
              <a:off x="7040625" y="4559807"/>
              <a:ext cx="494032" cy="1445705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ja-JP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" name="線吹き出し 2 (枠付き) 9"/>
            <p:cNvSpPr/>
            <p:nvPr/>
          </p:nvSpPr>
          <p:spPr bwMode="auto">
            <a:xfrm>
              <a:off x="5479910" y="4703654"/>
              <a:ext cx="1368000" cy="288000"/>
            </a:xfrm>
            <a:prstGeom prst="borderCallout2">
              <a:avLst>
                <a:gd name="adj1" fmla="val 19852"/>
                <a:gd name="adj2" fmla="val 104695"/>
                <a:gd name="adj3" fmla="val 20955"/>
                <a:gd name="adj4" fmla="val 111911"/>
                <a:gd name="adj5" fmla="val 68979"/>
                <a:gd name="adj6" fmla="val 129428"/>
              </a:avLst>
            </a:prstGeom>
            <a:ln w="38100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Maximum release</a:t>
              </a:r>
              <a:endParaRPr kumimoji="0" lang="en-US" altLang="ja-JP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9624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Calculated result</a:t>
            </a:r>
          </a:p>
          <a:p>
            <a:r>
              <a:rPr kumimoji="1" lang="en-US" altLang="ja-JP" dirty="0"/>
              <a:t>A comparison of results between the conventional evacuation model and the dose rate evacuation model was conducted.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The differences in the calculated results were confirmed within the UPZ where the dose rate evacuation was set.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1672175" y="5514378"/>
            <a:ext cx="5799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Analysis results using the conventional evacuation model (</a:t>
            </a:r>
            <a:r>
              <a:rPr lang="ja-JP" altLang="en-US" sz="1200" dirty="0">
                <a:solidFill>
                  <a:schemeClr val="accent1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●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) and radiation dose rate evacuation model (</a:t>
            </a:r>
            <a:r>
              <a:rPr lang="ja-JP" altLang="en-US" sz="1200" dirty="0">
                <a:solidFill>
                  <a:schemeClr val="accent2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●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) (- : Conditions for continuing normal activities)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graphicFrame>
        <p:nvGraphicFramePr>
          <p:cNvPr id="20" name="グラフ 19">
            <a:extLst>
              <a:ext uri="{FF2B5EF4-FFF2-40B4-BE49-F238E27FC236}">
                <a16:creationId xmlns:a16="http://schemas.microsoft.com/office/drawing/2014/main" id="{B6566318-6498-4162-A7E6-819BE67B60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360953"/>
              </p:ext>
            </p:extLst>
          </p:nvPr>
        </p:nvGraphicFramePr>
        <p:xfrm>
          <a:off x="1436878" y="2158978"/>
          <a:ext cx="5773172" cy="3458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線吹き出し 2 (枠付き) 9"/>
          <p:cNvSpPr/>
          <p:nvPr/>
        </p:nvSpPr>
        <p:spPr bwMode="auto">
          <a:xfrm>
            <a:off x="6192504" y="2675939"/>
            <a:ext cx="2340000" cy="504000"/>
          </a:xfrm>
          <a:prstGeom prst="borderCallout2">
            <a:avLst/>
          </a:prstGeom>
          <a:ln w="38100">
            <a:solidFill>
              <a:schemeClr val="accent2"/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ja-JP" sz="1200" dirty="0">
                <a:solidFill>
                  <a:schemeClr val="tx1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Within UPZ: Difference in effective dose</a:t>
            </a:r>
            <a:endParaRPr kumimoji="0" lang="ja-JP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8" name="線吹き出し 2 (枠付き) 7"/>
          <p:cNvSpPr/>
          <p:nvPr/>
        </p:nvSpPr>
        <p:spPr bwMode="auto">
          <a:xfrm>
            <a:off x="5428425" y="3888707"/>
            <a:ext cx="2520000" cy="612000"/>
          </a:xfrm>
          <a:prstGeom prst="borderCallout2">
            <a:avLst/>
          </a:prstGeom>
          <a:ln w="38100">
            <a:prstDash val="sysDot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altLang="ja-JP" sz="1200" dirty="0">
                <a:solidFill>
                  <a:schemeClr val="tx1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Within PAZ: No difference because evacuated due to the declaration of a general emergency</a:t>
            </a: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30DC899E-DDA0-47E2-9D9E-354EFB91BCDC}"/>
              </a:ext>
            </a:extLst>
          </p:cNvPr>
          <p:cNvGrpSpPr/>
          <p:nvPr/>
        </p:nvGrpSpPr>
        <p:grpSpPr>
          <a:xfrm>
            <a:off x="2954284" y="2872841"/>
            <a:ext cx="926594" cy="614195"/>
            <a:chOff x="4070468" y="29091"/>
            <a:chExt cx="827051" cy="616084"/>
          </a:xfrm>
        </p:grpSpPr>
        <p:sp>
          <p:nvSpPr>
            <p:cNvPr id="15" name="フローチャート: 結合子 14">
              <a:extLst>
                <a:ext uri="{FF2B5EF4-FFF2-40B4-BE49-F238E27FC236}">
                  <a16:creationId xmlns:a16="http://schemas.microsoft.com/office/drawing/2014/main" id="{81ED51F3-12EF-4610-88C0-344D4D85E804}"/>
                </a:ext>
              </a:extLst>
            </p:cNvPr>
            <p:cNvSpPr/>
            <p:nvPr/>
          </p:nvSpPr>
          <p:spPr>
            <a:xfrm>
              <a:off x="4172116" y="375248"/>
              <a:ext cx="144155" cy="142576"/>
            </a:xfrm>
            <a:prstGeom prst="flowChartConnector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ja-JP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1A310A9E-2BB4-4240-AA3F-21CA74F6CB6C}"/>
                </a:ext>
              </a:extLst>
            </p:cNvPr>
            <p:cNvCxnSpPr>
              <a:stCxn id="15" idx="0"/>
            </p:cNvCxnSpPr>
            <p:nvPr/>
          </p:nvCxnSpPr>
          <p:spPr>
            <a:xfrm flipH="1" flipV="1">
              <a:off x="4243184" y="223643"/>
              <a:ext cx="1008" cy="15160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008FEA14-9E27-45B0-82E9-C91068A08D60}"/>
                </a:ext>
              </a:extLst>
            </p:cNvPr>
            <p:cNvCxnSpPr/>
            <p:nvPr/>
          </p:nvCxnSpPr>
          <p:spPr>
            <a:xfrm rot="5400000" flipH="1" flipV="1">
              <a:off x="4242040" y="174766"/>
              <a:ext cx="1009" cy="72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629D638C-DB7E-4007-8F63-DB9B5ABB56DA}"/>
                </a:ext>
              </a:extLst>
            </p:cNvPr>
            <p:cNvSpPr/>
            <p:nvPr/>
          </p:nvSpPr>
          <p:spPr>
            <a:xfrm>
              <a:off x="4070468" y="29091"/>
              <a:ext cx="827051" cy="61608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24000" tIns="0" rIns="0" bIns="0" anchor="ctr" anchorCtr="0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95%</a:t>
              </a:r>
            </a:p>
            <a:p>
              <a:endParaRPr lang="en-US" altLang="ja-JP" sz="3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  <a:p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Average</a:t>
              </a:r>
              <a:endParaRPr 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8858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Analysis</a:t>
            </a:r>
          </a:p>
          <a:p>
            <a:r>
              <a:rPr kumimoji="1" lang="en-US" altLang="ja-JP" dirty="0"/>
              <a:t>The start times of evacuation within the UPZ were shown as a cumulative distribution function of the weather samplings used in the analysis.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dirty="0"/>
              <a:t>For dose rate evacuation, three meteorological conditions were confirmed: (1) no evacuation (dose rate has not reached criteria), (2) the evacuation starts after the passage of the maximum radioactive plume, and (3) the evacuation starts during the passage.</a:t>
            </a:r>
            <a:endParaRPr kumimoji="1" lang="ja-JP" altLang="en-US" dirty="0"/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BA69DB15-4999-40F8-B472-21C1FDBF4FC4}"/>
              </a:ext>
            </a:extLst>
          </p:cNvPr>
          <p:cNvGraphicFramePr>
            <a:graphicFrameLocks/>
          </p:cNvGraphicFramePr>
          <p:nvPr/>
        </p:nvGraphicFramePr>
        <p:xfrm>
          <a:off x="457200" y="2351428"/>
          <a:ext cx="5913710" cy="3178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テキスト ボックス 1"/>
          <p:cNvSpPr txBox="1"/>
          <p:nvPr/>
        </p:nvSpPr>
        <p:spPr>
          <a:xfrm>
            <a:off x="1120871" y="2415769"/>
            <a:ext cx="3204000" cy="576000"/>
          </a:xfrm>
          <a:prstGeom prst="borderCallout2">
            <a:avLst>
              <a:gd name="adj1" fmla="val 16345"/>
              <a:gd name="adj2" fmla="val 102676"/>
              <a:gd name="adj3" fmla="val 16344"/>
              <a:gd name="adj4" fmla="val 111022"/>
              <a:gd name="adj5" fmla="val 77634"/>
              <a:gd name="adj6" fmla="val 113617"/>
            </a:avLst>
          </a:prstGeom>
          <a:solidFill>
            <a:schemeClr val="bg1"/>
          </a:solidFill>
          <a:ln w="38100">
            <a:solidFill>
              <a:schemeClr val="accent1"/>
            </a:solidFill>
            <a:prstDash val="solid"/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Conventional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(Evacuation start setting 5 hours after the end of release under all weather samplings)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76028" y="4120711"/>
            <a:ext cx="2520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Cumulative distribution function of evacuation start time (9.2-10.8km area from plant)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301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Analysis</a:t>
            </a:r>
          </a:p>
          <a:p>
            <a:r>
              <a:rPr kumimoji="1" lang="en-US" altLang="ja-JP" dirty="0"/>
              <a:t>The start times of evacuation within the UPZ were shown as a cumulative distribution function of the weather samplings used in the analysis.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dirty="0"/>
              <a:t>For dose rate evacuation, three meteorological conditions were confirmed: (1) no evacuation (dose rate has not reached criteria), (2) the evacuation starts after the passage of the maximum radioactive plume, and (3) the evacuation starts during the passage.</a:t>
            </a:r>
            <a:endParaRPr kumimoji="1" lang="ja-JP" altLang="en-US" dirty="0"/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BA69DB15-4999-40F8-B472-21C1FDBF4FC4}"/>
              </a:ext>
            </a:extLst>
          </p:cNvPr>
          <p:cNvGraphicFramePr>
            <a:graphicFrameLocks/>
          </p:cNvGraphicFramePr>
          <p:nvPr/>
        </p:nvGraphicFramePr>
        <p:xfrm>
          <a:off x="457200" y="2351428"/>
          <a:ext cx="5913710" cy="3178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テキスト ボックス 1"/>
          <p:cNvSpPr txBox="1"/>
          <p:nvPr/>
        </p:nvSpPr>
        <p:spPr>
          <a:xfrm>
            <a:off x="1120871" y="2415769"/>
            <a:ext cx="3204000" cy="576000"/>
          </a:xfrm>
          <a:prstGeom prst="borderCallout2">
            <a:avLst>
              <a:gd name="adj1" fmla="val 16345"/>
              <a:gd name="adj2" fmla="val 102676"/>
              <a:gd name="adj3" fmla="val 16344"/>
              <a:gd name="adj4" fmla="val 111022"/>
              <a:gd name="adj5" fmla="val 77634"/>
              <a:gd name="adj6" fmla="val 113617"/>
            </a:avLst>
          </a:prstGeom>
          <a:solidFill>
            <a:schemeClr val="bg1"/>
          </a:solidFill>
          <a:ln w="38100">
            <a:solidFill>
              <a:schemeClr val="accent1"/>
            </a:solidFill>
            <a:prstDash val="solid"/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Conventional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(Evacuation start setting 5 hours after the end of release under all weather samplings)</a:t>
            </a:r>
          </a:p>
        </p:txBody>
      </p:sp>
      <p:sp>
        <p:nvSpPr>
          <p:cNvPr id="11" name="テキスト ボックス 1"/>
          <p:cNvSpPr txBox="1"/>
          <p:nvPr/>
        </p:nvSpPr>
        <p:spPr>
          <a:xfrm>
            <a:off x="1120871" y="3125806"/>
            <a:ext cx="3060000" cy="432000"/>
          </a:xfrm>
          <a:prstGeom prst="borderCallout2">
            <a:avLst>
              <a:gd name="adj1" fmla="val 21155"/>
              <a:gd name="adj2" fmla="val 101529"/>
              <a:gd name="adj3" fmla="val 21155"/>
              <a:gd name="adj4" fmla="val 108150"/>
              <a:gd name="adj5" fmla="val 102588"/>
              <a:gd name="adj6" fmla="val 112393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Dose rate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</a:t>
            </a:r>
            <a:r>
              <a:rPr kumimoji="1" lang="en-US" altLang="ja-JP" sz="1200" dirty="0"/>
              <a:t>Different for each weather samplings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076028" y="4120711"/>
            <a:ext cx="2520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Cumulative distribution function of evacuation start time (9.2-10.8km area from plant)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672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Analysis</a:t>
            </a:r>
          </a:p>
          <a:p>
            <a:r>
              <a:rPr kumimoji="1" lang="en-US" altLang="ja-JP" dirty="0"/>
              <a:t>The start times of evacuation within the UPZ were shown as a cumulative distribution function of the weather samplings used in the analysis.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dirty="0"/>
              <a:t>For dose rate evacuation, three meteorological conditions were confirmed: (1) no evacuation (dose rate has not reached criteria), (2) the evacuation starts after the passage of the maximum radioactive plume, and (3) the evacuation starts during the passage.</a:t>
            </a:r>
            <a:endParaRPr kumimoji="1" lang="ja-JP" altLang="en-US" dirty="0"/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BA69DB15-4999-40F8-B472-21C1FDBF4FC4}"/>
              </a:ext>
            </a:extLst>
          </p:cNvPr>
          <p:cNvGraphicFramePr>
            <a:graphicFrameLocks/>
          </p:cNvGraphicFramePr>
          <p:nvPr/>
        </p:nvGraphicFramePr>
        <p:xfrm>
          <a:off x="457200" y="2351428"/>
          <a:ext cx="5913710" cy="3178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テキスト ボックス 1"/>
          <p:cNvSpPr txBox="1"/>
          <p:nvPr/>
        </p:nvSpPr>
        <p:spPr>
          <a:xfrm>
            <a:off x="1120871" y="2415769"/>
            <a:ext cx="3204000" cy="576000"/>
          </a:xfrm>
          <a:prstGeom prst="borderCallout2">
            <a:avLst>
              <a:gd name="adj1" fmla="val 16345"/>
              <a:gd name="adj2" fmla="val 102676"/>
              <a:gd name="adj3" fmla="val 16344"/>
              <a:gd name="adj4" fmla="val 111022"/>
              <a:gd name="adj5" fmla="val 77634"/>
              <a:gd name="adj6" fmla="val 113617"/>
            </a:avLst>
          </a:prstGeom>
          <a:solidFill>
            <a:schemeClr val="bg1"/>
          </a:solidFill>
          <a:ln w="38100">
            <a:solidFill>
              <a:schemeClr val="accent1"/>
            </a:solidFill>
            <a:prstDash val="solid"/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Conventional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(Evacuation start setting 5 hours after the end of release under all weather samplings)</a:t>
            </a:r>
          </a:p>
        </p:txBody>
      </p:sp>
      <p:sp>
        <p:nvSpPr>
          <p:cNvPr id="11" name="テキスト ボックス 1"/>
          <p:cNvSpPr txBox="1"/>
          <p:nvPr/>
        </p:nvSpPr>
        <p:spPr>
          <a:xfrm>
            <a:off x="1120871" y="3125806"/>
            <a:ext cx="3060000" cy="432000"/>
          </a:xfrm>
          <a:prstGeom prst="borderCallout2">
            <a:avLst>
              <a:gd name="adj1" fmla="val 21155"/>
              <a:gd name="adj2" fmla="val 101529"/>
              <a:gd name="adj3" fmla="val 21155"/>
              <a:gd name="adj4" fmla="val 108150"/>
              <a:gd name="adj5" fmla="val 102588"/>
              <a:gd name="adj6" fmla="val 112393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Dose rate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</a:t>
            </a:r>
            <a:r>
              <a:rPr kumimoji="1" lang="en-US" altLang="ja-JP" sz="1200" dirty="0"/>
              <a:t>Different for each weather samplings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4823895" y="2522090"/>
            <a:ext cx="1252134" cy="101791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テキスト ボックス 1"/>
          <p:cNvSpPr txBox="1"/>
          <p:nvPr/>
        </p:nvSpPr>
        <p:spPr>
          <a:xfrm>
            <a:off x="4945879" y="2845378"/>
            <a:ext cx="1015148" cy="43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olid"/>
          </a:ln>
        </p:spPr>
        <p:txBody>
          <a:bodyPr wrap="square" lIns="0" tIns="0" rIns="0" bIns="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(1) No evacuation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76028" y="4120711"/>
            <a:ext cx="2520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Cumulative distribution function of evacuation start time (9.2-10.8km area from plant)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057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Analysis</a:t>
            </a:r>
          </a:p>
          <a:p>
            <a:r>
              <a:rPr kumimoji="1" lang="en-US" altLang="ja-JP" dirty="0"/>
              <a:t>The start times of evacuation within the UPZ were shown as a cumulative distribution function of the weather samplings used in the analysis.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dirty="0"/>
              <a:t>For dose rate evacuation, three meteorological conditions were confirmed: (1) no evacuation (dose rate has not reached criteria), (2) the evacuation starts after the passage of the maximum radioactive plume, and (3) the evacuation starts during the passage.</a:t>
            </a:r>
            <a:endParaRPr kumimoji="1" lang="ja-JP" altLang="en-US" dirty="0"/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BA69DB15-4999-40F8-B472-21C1FDBF4FC4}"/>
              </a:ext>
            </a:extLst>
          </p:cNvPr>
          <p:cNvGraphicFramePr>
            <a:graphicFrameLocks/>
          </p:cNvGraphicFramePr>
          <p:nvPr/>
        </p:nvGraphicFramePr>
        <p:xfrm>
          <a:off x="457200" y="2351428"/>
          <a:ext cx="5913710" cy="3178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テキスト ボックス 1"/>
          <p:cNvSpPr txBox="1"/>
          <p:nvPr/>
        </p:nvSpPr>
        <p:spPr>
          <a:xfrm>
            <a:off x="1120871" y="2415769"/>
            <a:ext cx="3204000" cy="576000"/>
          </a:xfrm>
          <a:prstGeom prst="borderCallout2">
            <a:avLst>
              <a:gd name="adj1" fmla="val 16345"/>
              <a:gd name="adj2" fmla="val 102676"/>
              <a:gd name="adj3" fmla="val 16344"/>
              <a:gd name="adj4" fmla="val 111022"/>
              <a:gd name="adj5" fmla="val 77634"/>
              <a:gd name="adj6" fmla="val 113617"/>
            </a:avLst>
          </a:prstGeom>
          <a:solidFill>
            <a:schemeClr val="bg1"/>
          </a:solidFill>
          <a:ln w="38100">
            <a:solidFill>
              <a:schemeClr val="accent1"/>
            </a:solidFill>
            <a:prstDash val="solid"/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Conventional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(Evacuation start setting 5 hours after the end of release under all weather samplings)</a:t>
            </a:r>
          </a:p>
        </p:txBody>
      </p:sp>
      <p:sp>
        <p:nvSpPr>
          <p:cNvPr id="11" name="テキスト ボックス 1"/>
          <p:cNvSpPr txBox="1"/>
          <p:nvPr/>
        </p:nvSpPr>
        <p:spPr>
          <a:xfrm>
            <a:off x="1120871" y="3125806"/>
            <a:ext cx="3060000" cy="432000"/>
          </a:xfrm>
          <a:prstGeom prst="borderCallout2">
            <a:avLst>
              <a:gd name="adj1" fmla="val 21155"/>
              <a:gd name="adj2" fmla="val 101529"/>
              <a:gd name="adj3" fmla="val 21155"/>
              <a:gd name="adj4" fmla="val 108150"/>
              <a:gd name="adj5" fmla="val 102588"/>
              <a:gd name="adj6" fmla="val 112393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Dose rate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</a:t>
            </a:r>
            <a:r>
              <a:rPr kumimoji="1" lang="en-US" altLang="ja-JP" sz="1200" dirty="0"/>
              <a:t>Different for each weather samplings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175505" y="3540004"/>
            <a:ext cx="603649" cy="87934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テキスト ボックス 1"/>
          <p:cNvSpPr txBox="1"/>
          <p:nvPr/>
        </p:nvSpPr>
        <p:spPr>
          <a:xfrm>
            <a:off x="2183313" y="3668869"/>
            <a:ext cx="1980000" cy="43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olid"/>
          </a:ln>
        </p:spPr>
        <p:txBody>
          <a:bodyPr wrap="square" lIns="0" tIns="0" rIns="0" bIns="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(2) After passage of the maximum radioactive plume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4823895" y="2522090"/>
            <a:ext cx="1252134" cy="101791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テキスト ボックス 1"/>
          <p:cNvSpPr txBox="1"/>
          <p:nvPr/>
        </p:nvSpPr>
        <p:spPr>
          <a:xfrm>
            <a:off x="4945879" y="2845378"/>
            <a:ext cx="1015148" cy="43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olid"/>
          </a:ln>
        </p:spPr>
        <p:txBody>
          <a:bodyPr wrap="square" lIns="0" tIns="0" rIns="0" bIns="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(1) No evacuation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76028" y="4120711"/>
            <a:ext cx="2520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Cumulative distribution function of evacuation start time (9.2-10.8km area from plant)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57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Analysis</a:t>
            </a:r>
          </a:p>
          <a:p>
            <a:r>
              <a:rPr kumimoji="1" lang="en-US" altLang="ja-JP" dirty="0"/>
              <a:t>The start times of evacuation within the UPZ were shown as a cumulative distribution function of the weather samplings used in the analysis.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dirty="0"/>
              <a:t>For dose rate evacuation, three meteorological conditions were confirmed: (1) no evacuation (dose rate has not reached criteria), (2) the evacuation starts after the passage of the maximum radioactive plume, and (3) the evacuation starts during the passage.</a:t>
            </a:r>
            <a:endParaRPr kumimoji="1" lang="ja-JP" altLang="en-US" dirty="0"/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BA69DB15-4999-40F8-B472-21C1FDBF4FC4}"/>
              </a:ext>
            </a:extLst>
          </p:cNvPr>
          <p:cNvGraphicFramePr>
            <a:graphicFrameLocks/>
          </p:cNvGraphicFramePr>
          <p:nvPr/>
        </p:nvGraphicFramePr>
        <p:xfrm>
          <a:off x="457200" y="2351428"/>
          <a:ext cx="5913710" cy="3178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テキスト ボックス 1"/>
          <p:cNvSpPr txBox="1"/>
          <p:nvPr/>
        </p:nvSpPr>
        <p:spPr>
          <a:xfrm>
            <a:off x="1120871" y="2415769"/>
            <a:ext cx="3204000" cy="576000"/>
          </a:xfrm>
          <a:prstGeom prst="borderCallout2">
            <a:avLst>
              <a:gd name="adj1" fmla="val 16345"/>
              <a:gd name="adj2" fmla="val 102676"/>
              <a:gd name="adj3" fmla="val 16344"/>
              <a:gd name="adj4" fmla="val 111022"/>
              <a:gd name="adj5" fmla="val 77634"/>
              <a:gd name="adj6" fmla="val 113617"/>
            </a:avLst>
          </a:prstGeom>
          <a:solidFill>
            <a:schemeClr val="bg1"/>
          </a:solidFill>
          <a:ln w="38100">
            <a:solidFill>
              <a:schemeClr val="accent1"/>
            </a:solidFill>
            <a:prstDash val="solid"/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Conventional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(Evacuation start setting 5 hours after the end of release under all weather samplings)</a:t>
            </a:r>
          </a:p>
        </p:txBody>
      </p:sp>
      <p:sp>
        <p:nvSpPr>
          <p:cNvPr id="11" name="テキスト ボックス 1"/>
          <p:cNvSpPr txBox="1"/>
          <p:nvPr/>
        </p:nvSpPr>
        <p:spPr>
          <a:xfrm>
            <a:off x="1120871" y="3125806"/>
            <a:ext cx="3060000" cy="432000"/>
          </a:xfrm>
          <a:prstGeom prst="borderCallout2">
            <a:avLst>
              <a:gd name="adj1" fmla="val 21155"/>
              <a:gd name="adj2" fmla="val 101529"/>
              <a:gd name="adj3" fmla="val 21155"/>
              <a:gd name="adj4" fmla="val 108150"/>
              <a:gd name="adj5" fmla="val 102588"/>
              <a:gd name="adj6" fmla="val 112393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txBody>
          <a:bodyPr wrap="square" lIns="36000" tIns="36000" rIns="36000" bIns="3600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Dose rate evacuation model</a:t>
            </a:r>
          </a:p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</a:t>
            </a:r>
            <a:r>
              <a:rPr kumimoji="1" lang="en-US" altLang="ja-JP" sz="1200" dirty="0"/>
              <a:t>Different for each weather samplings</a:t>
            </a:r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2" name="テキスト ボックス 1"/>
          <p:cNvSpPr txBox="1"/>
          <p:nvPr/>
        </p:nvSpPr>
        <p:spPr>
          <a:xfrm>
            <a:off x="1471949" y="4287293"/>
            <a:ext cx="1980000" cy="43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olid"/>
          </a:ln>
        </p:spPr>
        <p:txBody>
          <a:bodyPr wrap="square" lIns="0" tIns="0" rIns="0" bIns="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(3) During passage of the maximum radioactive plume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3464845" y="4419344"/>
            <a:ext cx="698468" cy="419217"/>
          </a:xfrm>
          <a:prstGeom prst="rect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175505" y="3540004"/>
            <a:ext cx="603649" cy="87934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テキスト ボックス 1"/>
          <p:cNvSpPr txBox="1"/>
          <p:nvPr/>
        </p:nvSpPr>
        <p:spPr>
          <a:xfrm>
            <a:off x="2183313" y="3668869"/>
            <a:ext cx="1980000" cy="43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olid"/>
          </a:ln>
        </p:spPr>
        <p:txBody>
          <a:bodyPr wrap="square" lIns="0" tIns="0" rIns="0" bIns="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(2) After passage of the maximum radioactive plume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4823895" y="2522090"/>
            <a:ext cx="1252134" cy="101791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テキスト ボックス 1"/>
          <p:cNvSpPr txBox="1"/>
          <p:nvPr/>
        </p:nvSpPr>
        <p:spPr>
          <a:xfrm>
            <a:off x="4945879" y="2845378"/>
            <a:ext cx="1015148" cy="432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  <a:prstDash val="solid"/>
          </a:ln>
        </p:spPr>
        <p:txBody>
          <a:bodyPr wrap="square" lIns="0" tIns="0" rIns="0" bIns="0" rtlCol="0" anchor="ctr" anchorCtr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(1) No evacuation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076028" y="4120711"/>
            <a:ext cx="2520000" cy="6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Cumulative distribution function of evacuation start time (9.2-10.8km area from plant)</a:t>
            </a:r>
            <a:endParaRPr lang="ja-JP" altLang="en-US" sz="12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558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We are developing a Level 3 PRA methodology for risk assessment based on site characteristics.</a:t>
            </a:r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Conclusion</a:t>
            </a:r>
          </a:p>
          <a:p>
            <a:r>
              <a:rPr kumimoji="1" lang="en-US" altLang="ja-JP" dirty="0"/>
              <a:t>A radiation dose rate evacuation model was introduced into the MACCS2-NRA.</a:t>
            </a:r>
          </a:p>
          <a:p>
            <a:r>
              <a:rPr kumimoji="1" lang="en-US" altLang="ja-JP" dirty="0"/>
              <a:t>The functional verification analysis revealed that the model can quantify the effect of different weather conditions on the start time of evacuation.</a:t>
            </a:r>
          </a:p>
          <a:p>
            <a:pPr lvl="1"/>
            <a:r>
              <a:rPr kumimoji="1" lang="en-US" altLang="ja-JP" dirty="0"/>
              <a:t>The model enables us to evaluate the case of no evacuation, evacuation after the plume has passed, and evacuation while the plume is passing.</a:t>
            </a:r>
          </a:p>
        </p:txBody>
      </p:sp>
    </p:spTree>
    <p:extLst>
      <p:ext uri="{BB962C8B-B14F-4D97-AF65-F5344CB8AC3E}">
        <p14:creationId xmlns:p14="http://schemas.microsoft.com/office/powerpoint/2010/main" val="59147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Contents</a:t>
            </a:r>
            <a:endParaRPr kumimoji="1" lang="ja-JP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 dirty="0">
                <a:latin typeface="Segoe UI" panose="020B0502040204020203" pitchFamily="34" charset="0"/>
                <a:cs typeface="Segoe UI" panose="020B0502040204020203" pitchFamily="34" charset="0"/>
              </a:rPr>
              <a:t>Background and </a:t>
            </a:r>
            <a:r>
              <a:rPr kumimoji="1" lang="en-US" altLang="ja-JP" dirty="0"/>
              <a:t>Purpose</a:t>
            </a:r>
          </a:p>
          <a:p>
            <a:r>
              <a:rPr kumimoji="1" lang="en-US" altLang="ja-JP" dirty="0"/>
              <a:t>Introduction of dose rate evacuation model</a:t>
            </a:r>
            <a:endParaRPr kumimoji="1" lang="en-US" altLang="ja-JP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kumimoji="1" lang="en-US" altLang="ja-JP" dirty="0"/>
              <a:t>Analysis to confirm the new function</a:t>
            </a:r>
          </a:p>
          <a:p>
            <a:r>
              <a:rPr kumimoji="1" lang="en-US" altLang="ja-JP" dirty="0"/>
              <a:t>Conclusion</a:t>
            </a:r>
          </a:p>
          <a:p>
            <a:endParaRPr kumimoji="1" lang="en-US" altLang="ja-JP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81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Background</a:t>
            </a:r>
          </a:p>
          <a:p>
            <a:r>
              <a:rPr lang="en-US" altLang="ja-JP" dirty="0"/>
              <a:t>Level 3 probabilistic risk assessment (PRA) methodology for the assessment of risk based on site characteristics is being considered.</a:t>
            </a:r>
            <a:endParaRPr lang="ja-JP" altLang="ja-JP" dirty="0"/>
          </a:p>
          <a:p>
            <a:r>
              <a:rPr lang="en-US" altLang="ja-JP" dirty="0"/>
              <a:t>Population distribution data, agricultural/livestock product data and protective action data are required for the site-specific calculation.</a:t>
            </a:r>
            <a:endParaRPr lang="ja-JP" altLang="ja-JP" dirty="0"/>
          </a:p>
          <a:p>
            <a:pPr lvl="1"/>
            <a:r>
              <a:rPr lang="en-US" altLang="ja-JP" dirty="0"/>
              <a:t>The protective action data include the start time of evacuation.</a:t>
            </a:r>
            <a:endParaRPr lang="ja-JP" altLang="ja-JP" dirty="0"/>
          </a:p>
          <a:p>
            <a:endParaRPr kumimoji="1" lang="en-US" altLang="ja-JP" dirty="0"/>
          </a:p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Purpose</a:t>
            </a:r>
          </a:p>
          <a:p>
            <a:r>
              <a:rPr kumimoji="1" lang="en-US" altLang="ja-JP" dirty="0"/>
              <a:t>The expansion of Level 3 PRA code (MACCS2-NRA*) to allow for measurable values, such as air radiation dose rate, to be taken into account at the start time of evacuation.</a:t>
            </a:r>
          </a:p>
          <a:p>
            <a:pPr lvl="1"/>
            <a:r>
              <a:rPr kumimoji="1" lang="en-US" altLang="ja-JP" dirty="0"/>
              <a:t>3</a:t>
            </a:r>
            <a:r>
              <a:rPr kumimoji="1" lang="en-US" altLang="ja-JP" baseline="30000" dirty="0"/>
              <a:t>rd</a:t>
            </a:r>
            <a:r>
              <a:rPr kumimoji="1" lang="en-US" altLang="ja-JP" dirty="0"/>
              <a:t> choice in addition to “ALARM” and “ARRIVAL”.</a:t>
            </a:r>
          </a:p>
          <a:p>
            <a:endParaRPr kumimoji="1" lang="en-US" altLang="ja-JP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and Purpose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36563" y="6132279"/>
            <a:ext cx="410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*MACCS2 code modified by NRA.</a:t>
            </a:r>
          </a:p>
        </p:txBody>
      </p:sp>
    </p:spTree>
    <p:extLst>
      <p:ext uri="{BB962C8B-B14F-4D97-AF65-F5344CB8AC3E}">
        <p14:creationId xmlns:p14="http://schemas.microsoft.com/office/powerpoint/2010/main" val="3124727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Basic concept of protective action</a:t>
            </a:r>
            <a:endParaRPr kumimoji="1" lang="en-US" altLang="ja-JP" dirty="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  <a:p>
            <a:r>
              <a:rPr kumimoji="1" lang="en-US" altLang="ja-JP" dirty="0"/>
              <a:t>In the UPZ (approximately 5-30 km from nuclear facilities), after a declaration of general emergency has been issued, the evacuation of the area will be initiated after the indoor sheltering if necessary.</a:t>
            </a:r>
            <a:endParaRPr kumimoji="1" lang="ja-JP" altLang="en-US" dirty="0"/>
          </a:p>
          <a:p>
            <a:endParaRPr kumimoji="1" lang="en-US" altLang="ja-JP" dirty="0"/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88267"/>
              </p:ext>
            </p:extLst>
          </p:nvPr>
        </p:nvGraphicFramePr>
        <p:xfrm>
          <a:off x="3062378" y="2353057"/>
          <a:ext cx="5128845" cy="379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3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4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2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81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PAZ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UPZ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Before release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&lt; few hours</a:t>
                      </a:r>
                    </a:p>
                    <a:p>
                      <a:pPr algn="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00">
                <a:tc rowSpan="4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After release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vert="vert27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&lt; few hours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800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&lt; 1 day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800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&lt; few days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00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&lt; 1 week</a:t>
                      </a:r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400" dirty="0"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457200" y="5605659"/>
            <a:ext cx="2340000" cy="72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PAZ (Precautionary Action Zone) and UPZ</a:t>
            </a:r>
            <a:r>
              <a:rPr lang="ja-JP" altLang="en-US" sz="14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 </a:t>
            </a:r>
            <a:r>
              <a:rPr lang="en-US" altLang="ja-JP" sz="14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(Urgent Protective action planning Zone)</a:t>
            </a:r>
            <a:endParaRPr lang="ja-JP" altLang="en-US" sz="1400" dirty="0">
              <a:latin typeface="Segoe UI" panose="020B0502040204020203" pitchFamily="34" charset="0"/>
              <a:ea typeface="Meiryo UI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92" name="グループ化 91"/>
          <p:cNvGrpSpPr/>
          <p:nvPr/>
        </p:nvGrpSpPr>
        <p:grpSpPr>
          <a:xfrm>
            <a:off x="457200" y="2759501"/>
            <a:ext cx="2337650" cy="2853398"/>
            <a:chOff x="6260213" y="2759501"/>
            <a:chExt cx="2337650" cy="2853398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6409685" y="3424721"/>
              <a:ext cx="2853398" cy="1522958"/>
            </a:xfrm>
            <a:prstGeom prst="rect">
              <a:avLst/>
            </a:prstGeom>
          </p:spPr>
        </p:pic>
        <p:sp>
          <p:nvSpPr>
            <p:cNvPr id="7" name="線吹き出し 1 (枠付き) 6"/>
            <p:cNvSpPr/>
            <p:nvPr/>
          </p:nvSpPr>
          <p:spPr>
            <a:xfrm>
              <a:off x="6260213" y="3837477"/>
              <a:ext cx="1584000" cy="523220"/>
            </a:xfrm>
            <a:prstGeom prst="borderCallout1">
              <a:avLst>
                <a:gd name="adj1" fmla="val 30401"/>
                <a:gd name="adj2" fmla="val 98655"/>
                <a:gd name="adj3" fmla="val 72887"/>
                <a:gd name="adj4" fmla="val 115606"/>
              </a:avLst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txBody>
            <a:bodyPr wrap="square" anchor="ctr">
              <a:spAutoFit/>
            </a:bodyPr>
            <a:lstStyle/>
            <a:p>
              <a:r>
                <a:rPr lang="en-US" altLang="ja-JP" sz="14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PAZ (5 km from nuclear facilities)</a:t>
              </a:r>
              <a:endParaRPr lang="ja-JP" altLang="en-US" sz="14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6263761" y="3045939"/>
              <a:ext cx="1584000" cy="52322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CC00"/>
              </a:solidFill>
            </a:ln>
          </p:spPr>
          <p:txBody>
            <a:bodyPr wrap="square" anchor="ctr">
              <a:spAutoFit/>
            </a:bodyPr>
            <a:lstStyle/>
            <a:p>
              <a:r>
                <a:rPr lang="en-US" altLang="ja-JP" sz="14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UPZ (30 km from nuclear facilities)</a:t>
              </a:r>
              <a:endParaRPr lang="ja-JP" altLang="en-US" sz="14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2" name="フローチャート: 準備 1"/>
          <p:cNvSpPr/>
          <p:nvPr/>
        </p:nvSpPr>
        <p:spPr bwMode="auto">
          <a:xfrm>
            <a:off x="3385737" y="2697804"/>
            <a:ext cx="1800000" cy="468000"/>
          </a:xfrm>
          <a:prstGeom prst="flowChartPreparation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General Emergency</a:t>
            </a: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フローチャート: 処理 16"/>
          <p:cNvSpPr/>
          <p:nvPr/>
        </p:nvSpPr>
        <p:spPr bwMode="auto">
          <a:xfrm>
            <a:off x="6468134" y="3230359"/>
            <a:ext cx="1260000" cy="468000"/>
          </a:xfrm>
          <a:prstGeom prst="flowChartProcess">
            <a:avLst/>
          </a:prstGeom>
          <a:solidFill>
            <a:schemeClr val="bg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Sheltering</a:t>
            </a:r>
          </a:p>
        </p:txBody>
      </p:sp>
      <p:cxnSp>
        <p:nvCxnSpPr>
          <p:cNvPr id="10" name="直線矢印コネクタ 9"/>
          <p:cNvCxnSpPr>
            <a:stCxn id="2" idx="3"/>
            <a:endCxn id="15" idx="0"/>
          </p:cNvCxnSpPr>
          <p:nvPr/>
        </p:nvCxnSpPr>
        <p:spPr bwMode="auto">
          <a:xfrm>
            <a:off x="5185737" y="2931804"/>
            <a:ext cx="233424" cy="303379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フローチャート: 処理 26"/>
          <p:cNvSpPr/>
          <p:nvPr/>
        </p:nvSpPr>
        <p:spPr bwMode="auto">
          <a:xfrm>
            <a:off x="4890147" y="3764089"/>
            <a:ext cx="3240000" cy="288000"/>
          </a:xfrm>
          <a:prstGeom prst="flowChartProcess">
            <a:avLst/>
          </a:prstGeom>
          <a:solidFill>
            <a:schemeClr val="bg1"/>
          </a:solidFill>
          <a:ln w="381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Emergency monitoring</a:t>
            </a:r>
          </a:p>
        </p:txBody>
      </p:sp>
      <p:sp>
        <p:nvSpPr>
          <p:cNvPr id="15" name="フローチャート: 処理 14"/>
          <p:cNvSpPr/>
          <p:nvPr/>
        </p:nvSpPr>
        <p:spPr bwMode="auto">
          <a:xfrm>
            <a:off x="4789161" y="3235183"/>
            <a:ext cx="1260000" cy="468000"/>
          </a:xfrm>
          <a:prstGeom prst="flowChartProcess">
            <a:avLst/>
          </a:prstGeom>
          <a:solidFill>
            <a:schemeClr val="bg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Evacuation,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KI</a:t>
            </a:r>
            <a:r>
              <a:rPr kumimoji="0" lang="en-US" altLang="ja-JP" sz="1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rPr>
              <a:t> ingestion</a:t>
            </a:r>
            <a:endParaRPr kumimoji="0" lang="ja-JP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フローチャート: 判断 28"/>
          <p:cNvSpPr/>
          <p:nvPr/>
        </p:nvSpPr>
        <p:spPr bwMode="auto">
          <a:xfrm>
            <a:off x="5948147" y="4222670"/>
            <a:ext cx="1116000" cy="360000"/>
          </a:xfrm>
          <a:prstGeom prst="flowChartDecision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OIL1</a:t>
            </a:r>
          </a:p>
        </p:txBody>
      </p:sp>
      <p:sp>
        <p:nvSpPr>
          <p:cNvPr id="30" name="フローチャート: 処理 29"/>
          <p:cNvSpPr/>
          <p:nvPr/>
        </p:nvSpPr>
        <p:spPr bwMode="auto">
          <a:xfrm>
            <a:off x="5966147" y="4761747"/>
            <a:ext cx="1080000" cy="288000"/>
          </a:xfrm>
          <a:prstGeom prst="flowChartProcess">
            <a:avLst/>
          </a:prstGeom>
          <a:solidFill>
            <a:schemeClr val="bg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Evacuation</a:t>
            </a:r>
          </a:p>
        </p:txBody>
      </p:sp>
      <p:cxnSp>
        <p:nvCxnSpPr>
          <p:cNvPr id="31" name="直線矢印コネクタ 9"/>
          <p:cNvCxnSpPr>
            <a:stCxn id="29" idx="2"/>
            <a:endCxn id="30" idx="0"/>
          </p:cNvCxnSpPr>
          <p:nvPr/>
        </p:nvCxnSpPr>
        <p:spPr bwMode="auto">
          <a:xfrm>
            <a:off x="6506147" y="4582670"/>
            <a:ext cx="0" cy="1790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フローチャート: 準備 34"/>
          <p:cNvSpPr/>
          <p:nvPr/>
        </p:nvSpPr>
        <p:spPr bwMode="auto">
          <a:xfrm rot="5400000">
            <a:off x="7209404" y="4769674"/>
            <a:ext cx="877824" cy="628785"/>
          </a:xfrm>
          <a:prstGeom prst="flowChartPreparation">
            <a:avLst/>
          </a:prstGeom>
          <a:solidFill>
            <a:schemeClr val="bg1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OIL2</a:t>
            </a:r>
          </a:p>
        </p:txBody>
      </p:sp>
      <p:sp>
        <p:nvSpPr>
          <p:cNvPr id="36" name="フローチャート: 処理 35"/>
          <p:cNvSpPr/>
          <p:nvPr/>
        </p:nvSpPr>
        <p:spPr bwMode="auto">
          <a:xfrm>
            <a:off x="7108316" y="5688339"/>
            <a:ext cx="1080000" cy="432000"/>
          </a:xfrm>
          <a:prstGeom prst="flowChartProcess">
            <a:avLst/>
          </a:prstGeom>
          <a:solidFill>
            <a:schemeClr val="bg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Temporary relocation</a:t>
            </a:r>
          </a:p>
        </p:txBody>
      </p:sp>
      <p:cxnSp>
        <p:nvCxnSpPr>
          <p:cNvPr id="37" name="直線矢印コネクタ 9"/>
          <p:cNvCxnSpPr>
            <a:stCxn id="35" idx="3"/>
            <a:endCxn id="36" idx="0"/>
          </p:cNvCxnSpPr>
          <p:nvPr/>
        </p:nvCxnSpPr>
        <p:spPr bwMode="auto">
          <a:xfrm>
            <a:off x="7648316" y="5522979"/>
            <a:ext cx="0" cy="16536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直線矢印コネクタ 9"/>
          <p:cNvCxnSpPr>
            <a:endCxn id="29" idx="0"/>
          </p:cNvCxnSpPr>
          <p:nvPr/>
        </p:nvCxnSpPr>
        <p:spPr bwMode="auto">
          <a:xfrm flipH="1">
            <a:off x="6506147" y="4064281"/>
            <a:ext cx="4000" cy="1583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直線矢印コネクタ 9"/>
          <p:cNvCxnSpPr>
            <a:stCxn id="29" idx="3"/>
            <a:endCxn id="35" idx="1"/>
          </p:cNvCxnSpPr>
          <p:nvPr/>
        </p:nvCxnSpPr>
        <p:spPr bwMode="auto">
          <a:xfrm>
            <a:off x="7064147" y="4402670"/>
            <a:ext cx="584169" cy="242485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直線矢印コネクタ 9"/>
          <p:cNvCxnSpPr>
            <a:stCxn id="2" idx="3"/>
            <a:endCxn id="17" idx="0"/>
          </p:cNvCxnSpPr>
          <p:nvPr/>
        </p:nvCxnSpPr>
        <p:spPr bwMode="auto">
          <a:xfrm>
            <a:off x="5185737" y="2931804"/>
            <a:ext cx="1912397" cy="298555"/>
          </a:xfrm>
          <a:prstGeom prst="bentConnector2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0" name="正方形/長方形 79"/>
          <p:cNvSpPr/>
          <p:nvPr/>
        </p:nvSpPr>
        <p:spPr>
          <a:xfrm>
            <a:off x="2566800" y="6172496"/>
            <a:ext cx="612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Example of implementing protective action (</a:t>
            </a:r>
            <a:r>
              <a:rPr lang="en-US" altLang="ja-JP" sz="1400" dirty="0"/>
              <a:t>slightly changed the layout</a:t>
            </a:r>
            <a:r>
              <a:rPr lang="en-US" altLang="ja-JP" sz="1400" dirty="0">
                <a:latin typeface="Segoe UI" panose="020B0502040204020203" pitchFamily="34" charset="0"/>
                <a:cs typeface="Segoe UI" panose="020B0502040204020203" pitchFamily="34" charset="0"/>
              </a:rPr>
              <a:t> from NRA nuclear emergency preparedness and response (EPR) guide)</a:t>
            </a:r>
            <a:endParaRPr lang="ja-JP" alt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716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22876"/>
            <a:ext cx="8229600" cy="5386402"/>
          </a:xfrm>
        </p:spPr>
        <p:txBody>
          <a:bodyPr/>
          <a:lstStyle/>
          <a:p>
            <a:r>
              <a:rPr kumimoji="1" lang="en-US" altLang="ja-JP" dirty="0"/>
              <a:t>In the conventional MACCS2-NRA evacuation model, evacuation start time is set by input data based on the radionuclide released information.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 of dose rate evacuation model</a:t>
            </a:r>
            <a:endParaRPr kumimoji="1" lang="ja-JP" altLang="en-US" dirty="0"/>
          </a:p>
        </p:txBody>
      </p:sp>
      <p:grpSp>
        <p:nvGrpSpPr>
          <p:cNvPr id="14" name="グループ化 13"/>
          <p:cNvGrpSpPr/>
          <p:nvPr/>
        </p:nvGrpSpPr>
        <p:grpSpPr>
          <a:xfrm>
            <a:off x="494796" y="1909050"/>
            <a:ext cx="8171367" cy="1545288"/>
            <a:chOff x="-2512824" y="1503317"/>
            <a:chExt cx="8171367" cy="1545288"/>
          </a:xfrm>
        </p:grpSpPr>
        <p:graphicFrame>
          <p:nvGraphicFramePr>
            <p:cNvPr id="38" name="グラフ 3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10560487"/>
                </p:ext>
              </p:extLst>
            </p:nvPr>
          </p:nvGraphicFramePr>
          <p:xfrm>
            <a:off x="-2512824" y="1608605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3" name="正方形/長方形 42"/>
            <p:cNvSpPr/>
            <p:nvPr/>
          </p:nvSpPr>
          <p:spPr>
            <a:xfrm>
              <a:off x="65051" y="2759487"/>
              <a:ext cx="29899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Check source term → Set evacuation time</a:t>
              </a:r>
            </a:p>
          </p:txBody>
        </p:sp>
        <p:cxnSp>
          <p:nvCxnSpPr>
            <p:cNvPr id="45" name="直線矢印コネクタ 44"/>
            <p:cNvCxnSpPr/>
            <p:nvPr/>
          </p:nvCxnSpPr>
          <p:spPr>
            <a:xfrm>
              <a:off x="-897927" y="1781498"/>
              <a:ext cx="0" cy="86497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ysDot"/>
              <a:miter lim="800000"/>
              <a:tailEnd type="none"/>
            </a:ln>
            <a:effectLst/>
          </p:spPr>
        </p:cxnSp>
        <p:cxnSp>
          <p:nvCxnSpPr>
            <p:cNvPr id="49" name="直線矢印コネクタ 48"/>
            <p:cNvCxnSpPr/>
            <p:nvPr/>
          </p:nvCxnSpPr>
          <p:spPr>
            <a:xfrm>
              <a:off x="-610538" y="1781498"/>
              <a:ext cx="0" cy="86497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ysDot"/>
              <a:miter lim="800000"/>
              <a:tailEnd type="none"/>
            </a:ln>
            <a:effectLst/>
          </p:spPr>
        </p:cxnSp>
        <p:cxnSp>
          <p:nvCxnSpPr>
            <p:cNvPr id="53" name="直線矢印コネクタ 52"/>
            <p:cNvCxnSpPr/>
            <p:nvPr/>
          </p:nvCxnSpPr>
          <p:spPr>
            <a:xfrm>
              <a:off x="-897927" y="2442126"/>
              <a:ext cx="287389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ysDot"/>
              <a:miter lim="800000"/>
              <a:tailEnd type="triangle"/>
            </a:ln>
            <a:effectLst/>
          </p:spPr>
        </p:cxnSp>
        <p:sp>
          <p:nvSpPr>
            <p:cNvPr id="56" name="線吹き出し 2 (枠付き) 55"/>
            <p:cNvSpPr/>
            <p:nvPr/>
          </p:nvSpPr>
          <p:spPr bwMode="auto">
            <a:xfrm>
              <a:off x="248310" y="1503317"/>
              <a:ext cx="1998530" cy="50400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97986"/>
                <a:gd name="adj6" fmla="val -40418"/>
              </a:avLst>
            </a:prstGeom>
            <a:ln w="3810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Example) 5 hours after the end of maximum release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146" name="フローチャート: 書類 145"/>
            <p:cNvSpPr/>
            <p:nvPr/>
          </p:nvSpPr>
          <p:spPr>
            <a:xfrm>
              <a:off x="3786543" y="1968605"/>
              <a:ext cx="1872000" cy="720000"/>
            </a:xfrm>
            <a:prstGeom prst="flowChartDocument">
              <a:avLst/>
            </a:prstGeom>
            <a:solidFill>
              <a:sysClr val="window" lastClr="FFFFFF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Evacuation start time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(Constant regardless of weather)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cxnSp>
          <p:nvCxnSpPr>
            <p:cNvPr id="147" name="直線矢印コネクタ 146"/>
            <p:cNvCxnSpPr>
              <a:stCxn id="38" idx="3"/>
              <a:endCxn id="146" idx="1"/>
            </p:cNvCxnSpPr>
            <p:nvPr/>
          </p:nvCxnSpPr>
          <p:spPr>
            <a:xfrm>
              <a:off x="-352824" y="2328605"/>
              <a:ext cx="4139367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0" name="正方形/長方形 39"/>
            <p:cNvSpPr/>
            <p:nvPr/>
          </p:nvSpPr>
          <p:spPr bwMode="auto">
            <a:xfrm>
              <a:off x="823743" y="2381802"/>
              <a:ext cx="1440000" cy="252000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ja-JP" sz="1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Manual i</a:t>
              </a:r>
              <a:r>
                <a:rPr kumimoji="0" lang="en-US" altLang="ja-JP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nput</a:t>
              </a:r>
              <a:endParaRPr kumimoji="0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694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22876"/>
            <a:ext cx="8229600" cy="5386402"/>
          </a:xfrm>
        </p:spPr>
        <p:txBody>
          <a:bodyPr/>
          <a:lstStyle/>
          <a:p>
            <a:r>
              <a:rPr kumimoji="1" lang="en-US" altLang="ja-JP" dirty="0"/>
              <a:t>In the conventional MACCS2-NRA evacuation model, evacuation start time is set by input data based on the radionuclide released information.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 the dose rate evacuation model, the start time of evacuation is based on the air radiation dose rate.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 of dose rate evacuation model</a:t>
            </a:r>
            <a:endParaRPr kumimoji="1" lang="ja-JP" altLang="en-US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457200" y="4177193"/>
            <a:ext cx="8393643" cy="2359803"/>
            <a:chOff x="457200" y="3581105"/>
            <a:chExt cx="8393643" cy="2359803"/>
          </a:xfrm>
        </p:grpSpPr>
        <p:graphicFrame>
          <p:nvGraphicFramePr>
            <p:cNvPr id="68" name="グラフ 67"/>
            <p:cNvGraphicFramePr>
              <a:graphicFrameLocks/>
            </p:cNvGraphicFramePr>
            <p:nvPr/>
          </p:nvGraphicFramePr>
          <p:xfrm>
            <a:off x="457200" y="3583643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9" name="フローチャート: 複数書類 68"/>
            <p:cNvSpPr/>
            <p:nvPr/>
          </p:nvSpPr>
          <p:spPr>
            <a:xfrm>
              <a:off x="825178" y="4935829"/>
              <a:ext cx="1800000" cy="720000"/>
            </a:xfrm>
            <a:prstGeom prst="flowChartMultidocument">
              <a:avLst/>
            </a:prstGeom>
            <a:solidFill>
              <a:sysClr val="window" lastClr="FFFFFF"/>
            </a:solidFill>
            <a:ln w="381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solidFill>
                    <a:srgbClr val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Annual weather data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cxnSp>
          <p:nvCxnSpPr>
            <p:cNvPr id="70" name="直線矢印コネクタ 69"/>
            <p:cNvCxnSpPr>
              <a:stCxn id="68" idx="3"/>
              <a:endCxn id="77" idx="1"/>
            </p:cNvCxnSpPr>
            <p:nvPr/>
          </p:nvCxnSpPr>
          <p:spPr>
            <a:xfrm>
              <a:off x="2617200" y="4303643"/>
              <a:ext cx="844354" cy="860172"/>
            </a:xfrm>
            <a:prstGeom prst="bentConnector3">
              <a:avLst>
                <a:gd name="adj1" fmla="val 5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grpSp>
          <p:nvGrpSpPr>
            <p:cNvPr id="123" name="グループ化 122"/>
            <p:cNvGrpSpPr/>
            <p:nvPr/>
          </p:nvGrpSpPr>
          <p:grpSpPr>
            <a:xfrm>
              <a:off x="3461554" y="3581105"/>
              <a:ext cx="2275440" cy="2266710"/>
              <a:chOff x="3534675" y="3824943"/>
              <a:chExt cx="2275440" cy="2266710"/>
            </a:xfrm>
          </p:grpSpPr>
          <p:graphicFrame>
            <p:nvGraphicFramePr>
              <p:cNvPr id="75" name="グラフ 74"/>
              <p:cNvGraphicFramePr>
                <a:graphicFrameLocks/>
              </p:cNvGraphicFramePr>
              <p:nvPr/>
            </p:nvGraphicFramePr>
            <p:xfrm>
              <a:off x="4145274" y="3824943"/>
              <a:ext cx="1664841" cy="1188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aphicFrame>
            <p:nvGraphicFramePr>
              <p:cNvPr id="76" name="グラフ 75"/>
              <p:cNvGraphicFramePr>
                <a:graphicFrameLocks/>
              </p:cNvGraphicFramePr>
              <p:nvPr/>
            </p:nvGraphicFramePr>
            <p:xfrm>
              <a:off x="3949664" y="4213639"/>
              <a:ext cx="1664841" cy="1188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graphicFrame>
            <p:nvGraphicFramePr>
              <p:cNvPr id="77" name="グラフ 76"/>
              <p:cNvGraphicFramePr>
                <a:graphicFrameLocks/>
              </p:cNvGraphicFramePr>
              <p:nvPr/>
            </p:nvGraphicFramePr>
            <p:xfrm>
              <a:off x="3534675" y="4723653"/>
              <a:ext cx="1792906" cy="1368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</p:grpSp>
        <p:cxnSp>
          <p:nvCxnSpPr>
            <p:cNvPr id="82" name="直線矢印コネクタ 81"/>
            <p:cNvCxnSpPr>
              <a:stCxn id="69" idx="3"/>
              <a:endCxn id="77" idx="1"/>
            </p:cNvCxnSpPr>
            <p:nvPr/>
          </p:nvCxnSpPr>
          <p:spPr>
            <a:xfrm flipV="1">
              <a:off x="2625178" y="5163815"/>
              <a:ext cx="836376" cy="132014"/>
            </a:xfrm>
            <a:prstGeom prst="bentConnector3">
              <a:avLst>
                <a:gd name="adj1" fmla="val 5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31" name="正方形/長方形 130"/>
            <p:cNvSpPr/>
            <p:nvPr/>
          </p:nvSpPr>
          <p:spPr>
            <a:xfrm>
              <a:off x="853066" y="5663909"/>
              <a:ext cx="6048000" cy="27699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Dose rate calculation</a:t>
              </a:r>
              <a:r>
                <a:rPr lang="ja-JP" altLang="en-US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　→　</a:t>
              </a:r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Comparison with criteria → Set evacuation time</a:t>
              </a:r>
            </a:p>
          </p:txBody>
        </p:sp>
        <p:sp>
          <p:nvSpPr>
            <p:cNvPr id="136" name="フローチャート: 複数書類 135"/>
            <p:cNvSpPr/>
            <p:nvPr/>
          </p:nvSpPr>
          <p:spPr>
            <a:xfrm>
              <a:off x="6870843" y="4592505"/>
              <a:ext cx="1980000" cy="720000"/>
            </a:xfrm>
            <a:prstGeom prst="flowChartMultidocument">
              <a:avLst/>
            </a:prstGeom>
            <a:solidFill>
              <a:sysClr val="window" lastClr="FFFFFF"/>
            </a:solidFill>
            <a:ln w="381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Evacuation start time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(For each weather data)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cxnSp>
          <p:nvCxnSpPr>
            <p:cNvPr id="137" name="直線矢印コネクタ 69"/>
            <p:cNvCxnSpPr>
              <a:stCxn id="75" idx="3"/>
              <a:endCxn id="136" idx="1"/>
            </p:cNvCxnSpPr>
            <p:nvPr/>
          </p:nvCxnSpPr>
          <p:spPr>
            <a:xfrm>
              <a:off x="5736994" y="4175105"/>
              <a:ext cx="1133849" cy="777400"/>
            </a:xfrm>
            <a:prstGeom prst="bentConnector3">
              <a:avLst>
                <a:gd name="adj1" fmla="val 5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0" name="直線矢印コネクタ 69"/>
            <p:cNvCxnSpPr>
              <a:stCxn id="76" idx="3"/>
              <a:endCxn id="136" idx="1"/>
            </p:cNvCxnSpPr>
            <p:nvPr/>
          </p:nvCxnSpPr>
          <p:spPr>
            <a:xfrm>
              <a:off x="5541384" y="4563801"/>
              <a:ext cx="1329459" cy="388704"/>
            </a:xfrm>
            <a:prstGeom prst="bentConnector3">
              <a:avLst>
                <a:gd name="adj1" fmla="val 5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43" name="直線矢印コネクタ 69"/>
            <p:cNvCxnSpPr>
              <a:stCxn id="77" idx="3"/>
              <a:endCxn id="136" idx="1"/>
            </p:cNvCxnSpPr>
            <p:nvPr/>
          </p:nvCxnSpPr>
          <p:spPr>
            <a:xfrm flipV="1">
              <a:off x="5254460" y="4952505"/>
              <a:ext cx="1616383" cy="211310"/>
            </a:xfrm>
            <a:prstGeom prst="bentConnector3">
              <a:avLst>
                <a:gd name="adj1" fmla="val 50000"/>
              </a:avLst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50" name="線吹き出し 2 (枠付き) 149"/>
            <p:cNvSpPr/>
            <p:nvPr/>
          </p:nvSpPr>
          <p:spPr bwMode="auto">
            <a:xfrm>
              <a:off x="6924241" y="3791119"/>
              <a:ext cx="1836000" cy="504000"/>
            </a:xfrm>
            <a:prstGeom prst="borderCallout2">
              <a:avLst/>
            </a:prstGeom>
            <a:ln w="3810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Example) 5 hours after the criteria are exceeded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27" name="正方形/長方形 26"/>
            <p:cNvSpPr/>
            <p:nvPr/>
          </p:nvSpPr>
          <p:spPr bwMode="auto">
            <a:xfrm>
              <a:off x="2660318" y="4007119"/>
              <a:ext cx="951547" cy="288000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Calculation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28" name="正方形/長方形 27"/>
            <p:cNvSpPr/>
            <p:nvPr/>
          </p:nvSpPr>
          <p:spPr bwMode="auto">
            <a:xfrm>
              <a:off x="5157071" y="5096511"/>
              <a:ext cx="1692000" cy="504000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ja-JP" sz="1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Internal processing</a:t>
              </a:r>
              <a:endParaRPr kumimoji="0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494796" y="1909050"/>
            <a:ext cx="8171367" cy="1545288"/>
            <a:chOff x="-2512824" y="1503317"/>
            <a:chExt cx="8171367" cy="1545288"/>
          </a:xfrm>
        </p:grpSpPr>
        <p:graphicFrame>
          <p:nvGraphicFramePr>
            <p:cNvPr id="38" name="グラフ 37"/>
            <p:cNvGraphicFramePr>
              <a:graphicFrameLocks/>
            </p:cNvGraphicFramePr>
            <p:nvPr/>
          </p:nvGraphicFramePr>
          <p:xfrm>
            <a:off x="-2512824" y="1608605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43" name="正方形/長方形 42"/>
            <p:cNvSpPr/>
            <p:nvPr/>
          </p:nvSpPr>
          <p:spPr>
            <a:xfrm>
              <a:off x="65051" y="2759487"/>
              <a:ext cx="298998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Check source term → Set evacuation time</a:t>
              </a:r>
            </a:p>
          </p:txBody>
        </p:sp>
        <p:cxnSp>
          <p:nvCxnSpPr>
            <p:cNvPr id="45" name="直線矢印コネクタ 44"/>
            <p:cNvCxnSpPr/>
            <p:nvPr/>
          </p:nvCxnSpPr>
          <p:spPr>
            <a:xfrm>
              <a:off x="-897927" y="1781498"/>
              <a:ext cx="0" cy="86497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ysDot"/>
              <a:miter lim="800000"/>
              <a:tailEnd type="none"/>
            </a:ln>
            <a:effectLst/>
          </p:spPr>
        </p:cxnSp>
        <p:cxnSp>
          <p:nvCxnSpPr>
            <p:cNvPr id="49" name="直線矢印コネクタ 48"/>
            <p:cNvCxnSpPr/>
            <p:nvPr/>
          </p:nvCxnSpPr>
          <p:spPr>
            <a:xfrm>
              <a:off x="-610538" y="1781498"/>
              <a:ext cx="0" cy="86497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ysDot"/>
              <a:miter lim="800000"/>
              <a:tailEnd type="none"/>
            </a:ln>
            <a:effectLst/>
          </p:spPr>
        </p:cxnSp>
        <p:cxnSp>
          <p:nvCxnSpPr>
            <p:cNvPr id="53" name="直線矢印コネクタ 52"/>
            <p:cNvCxnSpPr/>
            <p:nvPr/>
          </p:nvCxnSpPr>
          <p:spPr>
            <a:xfrm>
              <a:off x="-897927" y="2442126"/>
              <a:ext cx="287389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ysDot"/>
              <a:miter lim="800000"/>
              <a:tailEnd type="triangle"/>
            </a:ln>
            <a:effectLst/>
          </p:spPr>
        </p:cxnSp>
        <p:sp>
          <p:nvSpPr>
            <p:cNvPr id="56" name="線吹き出し 2 (枠付き) 55"/>
            <p:cNvSpPr/>
            <p:nvPr/>
          </p:nvSpPr>
          <p:spPr bwMode="auto">
            <a:xfrm>
              <a:off x="248310" y="1503317"/>
              <a:ext cx="1998530" cy="50400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97986"/>
                <a:gd name="adj6" fmla="val -40418"/>
              </a:avLst>
            </a:prstGeom>
            <a:ln w="3810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Example) 5 hours after the end of maximum release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146" name="フローチャート: 書類 145"/>
            <p:cNvSpPr/>
            <p:nvPr/>
          </p:nvSpPr>
          <p:spPr>
            <a:xfrm>
              <a:off x="3786543" y="1968605"/>
              <a:ext cx="1872000" cy="720000"/>
            </a:xfrm>
            <a:prstGeom prst="flowChartDocument">
              <a:avLst/>
            </a:prstGeom>
            <a:solidFill>
              <a:sysClr val="window" lastClr="FFFFFF"/>
            </a:solidFill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Evacuation start time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2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(Constant regardless of weather)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cxnSp>
          <p:nvCxnSpPr>
            <p:cNvPr id="147" name="直線矢印コネクタ 146"/>
            <p:cNvCxnSpPr>
              <a:stCxn id="38" idx="3"/>
              <a:endCxn id="146" idx="1"/>
            </p:cNvCxnSpPr>
            <p:nvPr/>
          </p:nvCxnSpPr>
          <p:spPr>
            <a:xfrm>
              <a:off x="-352824" y="2328605"/>
              <a:ext cx="4139367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0" name="正方形/長方形 39"/>
            <p:cNvSpPr/>
            <p:nvPr/>
          </p:nvSpPr>
          <p:spPr bwMode="auto">
            <a:xfrm>
              <a:off x="823743" y="2381802"/>
              <a:ext cx="1440000" cy="252000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ja-JP" sz="1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Manual i</a:t>
              </a:r>
              <a:r>
                <a:rPr kumimoji="0" lang="en-US" altLang="ja-JP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nput</a:t>
              </a:r>
              <a:endParaRPr kumimoji="0" lang="ja-JP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1340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Setting an evacuation start time based on multiple criteria</a:t>
            </a:r>
          </a:p>
          <a:p>
            <a:r>
              <a:rPr kumimoji="1" lang="en-US" altLang="ja-JP" dirty="0"/>
              <a:t>The EPR guide has several criteria for air dose rate, each with a different reference time for implementation of protective action.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The dose rate evacuation model sums the delay time of each criterion to each OIL timestamp, implementing the protective action that comes first.</a:t>
            </a:r>
          </a:p>
        </p:txBody>
      </p:sp>
      <p:grpSp>
        <p:nvGrpSpPr>
          <p:cNvPr id="6" name="グループ化 5"/>
          <p:cNvGrpSpPr/>
          <p:nvPr/>
        </p:nvGrpSpPr>
        <p:grpSpPr>
          <a:xfrm>
            <a:off x="813574" y="2330914"/>
            <a:ext cx="7481279" cy="3299705"/>
            <a:chOff x="962872" y="2330914"/>
            <a:chExt cx="7481279" cy="3299705"/>
          </a:xfrm>
        </p:grpSpPr>
        <p:sp>
          <p:nvSpPr>
            <p:cNvPr id="42" name="正方形/長方形 41"/>
            <p:cNvSpPr/>
            <p:nvPr/>
          </p:nvSpPr>
          <p:spPr>
            <a:xfrm>
              <a:off x="962872" y="4750191"/>
              <a:ext cx="3024000" cy="504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Relationship between air dose rate, criterion values, and evacuation start time</a:t>
              </a:r>
            </a:p>
          </p:txBody>
        </p:sp>
        <p:cxnSp>
          <p:nvCxnSpPr>
            <p:cNvPr id="26" name="直線コネクタ 25"/>
            <p:cNvCxnSpPr/>
            <p:nvPr/>
          </p:nvCxnSpPr>
          <p:spPr>
            <a:xfrm>
              <a:off x="2532952" y="2437719"/>
              <a:ext cx="0" cy="1460878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7" name="直線コネクタ 26"/>
            <p:cNvCxnSpPr/>
            <p:nvPr/>
          </p:nvCxnSpPr>
          <p:spPr>
            <a:xfrm>
              <a:off x="2532952" y="3898597"/>
              <a:ext cx="2956195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8" name="直線コネクタ 27"/>
            <p:cNvCxnSpPr/>
            <p:nvPr/>
          </p:nvCxnSpPr>
          <p:spPr>
            <a:xfrm flipV="1">
              <a:off x="3056841" y="3672032"/>
              <a:ext cx="0" cy="21884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9" name="直線コネクタ 28"/>
            <p:cNvCxnSpPr/>
            <p:nvPr/>
          </p:nvCxnSpPr>
          <p:spPr>
            <a:xfrm flipV="1">
              <a:off x="3056841" y="2575677"/>
              <a:ext cx="1589787" cy="109298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30" name="直線コネクタ 29"/>
            <p:cNvCxnSpPr/>
            <p:nvPr/>
          </p:nvCxnSpPr>
          <p:spPr>
            <a:xfrm flipV="1">
              <a:off x="4646628" y="2568839"/>
              <a:ext cx="0" cy="484236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31" name="直線コネクタ 30"/>
            <p:cNvCxnSpPr/>
            <p:nvPr/>
          </p:nvCxnSpPr>
          <p:spPr>
            <a:xfrm flipH="1">
              <a:off x="4646628" y="3049833"/>
              <a:ext cx="438058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32" name="テキスト ボックス 25"/>
            <p:cNvSpPr txBox="1"/>
            <p:nvPr/>
          </p:nvSpPr>
          <p:spPr>
            <a:xfrm>
              <a:off x="2319892" y="2330914"/>
              <a:ext cx="1633634" cy="360000"/>
            </a:xfrm>
            <a:prstGeom prst="rect">
              <a:avLst/>
            </a:prstGeom>
            <a:noFill/>
            <a:ln w="3810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i="0" u="none" strike="noStrike" kern="1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Air dose rate</a:t>
              </a:r>
              <a:endParaRPr kumimoji="0" lang="ja-JP" altLang="en-US" sz="1400" i="0" u="none" strike="noStrike" kern="1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4" name="テキスト ボックス 9"/>
            <p:cNvSpPr txBox="1"/>
            <p:nvPr/>
          </p:nvSpPr>
          <p:spPr>
            <a:xfrm>
              <a:off x="2480518" y="4005647"/>
              <a:ext cx="1512000" cy="25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OIL2 timestamp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5" name="テキスト ボックス 9"/>
            <p:cNvSpPr txBox="1"/>
            <p:nvPr/>
          </p:nvSpPr>
          <p:spPr>
            <a:xfrm>
              <a:off x="3992518" y="4005647"/>
              <a:ext cx="1512000" cy="25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OIL1 timestamp</a:t>
              </a:r>
              <a:endParaRPr lang="ja-JP" altLang="en-US" sz="1400" kern="0" dirty="0">
                <a:solidFill>
                  <a:sysClr val="windowText" lastClr="00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cxnSp>
          <p:nvCxnSpPr>
            <p:cNvPr id="36" name="直線矢印コネクタ 35"/>
            <p:cNvCxnSpPr>
              <a:endCxn id="63" idx="0"/>
            </p:cNvCxnSpPr>
            <p:nvPr/>
          </p:nvCxnSpPr>
          <p:spPr>
            <a:xfrm flipH="1">
              <a:off x="4346283" y="2782013"/>
              <a:ext cx="1482" cy="1070753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dash"/>
              <a:miter lim="800000"/>
              <a:headEnd type="none"/>
              <a:tailEnd type="triangle"/>
            </a:ln>
            <a:effectLst/>
          </p:spPr>
        </p:cxnSp>
        <p:cxnSp>
          <p:nvCxnSpPr>
            <p:cNvPr id="37" name="直線矢印コネクタ 36"/>
            <p:cNvCxnSpPr>
              <a:endCxn id="62" idx="0"/>
            </p:cNvCxnSpPr>
            <p:nvPr/>
          </p:nvCxnSpPr>
          <p:spPr>
            <a:xfrm>
              <a:off x="3460532" y="3373942"/>
              <a:ext cx="0" cy="478824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dash"/>
              <a:miter lim="800000"/>
              <a:headEnd type="none"/>
              <a:tailEnd type="triangle"/>
            </a:ln>
            <a:effectLst/>
          </p:spPr>
        </p:cxnSp>
        <p:cxnSp>
          <p:nvCxnSpPr>
            <p:cNvPr id="38" name="直線矢印コネクタ 37"/>
            <p:cNvCxnSpPr/>
            <p:nvPr/>
          </p:nvCxnSpPr>
          <p:spPr>
            <a:xfrm>
              <a:off x="2532953" y="3373942"/>
              <a:ext cx="916805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dash"/>
              <a:miter lim="800000"/>
              <a:headEnd type="none"/>
              <a:tailEnd type="triangle"/>
            </a:ln>
            <a:effectLst/>
          </p:spPr>
        </p:cxnSp>
        <p:cxnSp>
          <p:nvCxnSpPr>
            <p:cNvPr id="39" name="直線矢印コネクタ 38"/>
            <p:cNvCxnSpPr/>
            <p:nvPr/>
          </p:nvCxnSpPr>
          <p:spPr>
            <a:xfrm>
              <a:off x="2534003" y="2777578"/>
              <a:ext cx="1812280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dash"/>
              <a:miter lim="800000"/>
              <a:headEnd type="none"/>
              <a:tailEnd type="triangle"/>
            </a:ln>
            <a:effectLst/>
          </p:spPr>
        </p:cxnSp>
        <p:sp>
          <p:nvSpPr>
            <p:cNvPr id="40" name="テキスト ボックス 9"/>
            <p:cNvSpPr txBox="1"/>
            <p:nvPr/>
          </p:nvSpPr>
          <p:spPr>
            <a:xfrm>
              <a:off x="1231234" y="3302829"/>
              <a:ext cx="1260000" cy="43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OIL2</a:t>
              </a:r>
            </a:p>
            <a:p>
              <a:pPr lvl="0"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ja-JP" sz="1400" kern="0" dirty="0">
                  <a:solidFill>
                    <a:srgbClr val="FF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(20 µSv h</a:t>
              </a:r>
              <a:r>
                <a:rPr lang="en-US" altLang="ja-JP" sz="1400" kern="0" baseline="30000" dirty="0">
                  <a:solidFill>
                    <a:srgbClr val="FF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-1</a:t>
              </a:r>
              <a:r>
                <a:rPr lang="en-US" altLang="ja-JP" sz="1400" kern="0" dirty="0">
                  <a:solidFill>
                    <a:srgbClr val="FF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)</a:t>
              </a:r>
              <a:endParaRPr lang="en-US" altLang="ja-JP" kern="0" dirty="0">
                <a:solidFill>
                  <a:srgbClr val="FF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41" name="テキスト ボックス 9"/>
            <p:cNvSpPr txBox="1"/>
            <p:nvPr/>
          </p:nvSpPr>
          <p:spPr>
            <a:xfrm>
              <a:off x="1231234" y="2702408"/>
              <a:ext cx="1260000" cy="432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OIL1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(500 </a:t>
              </a: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µSv h</a:t>
              </a:r>
              <a:r>
                <a:rPr kumimoji="0" lang="en-US" altLang="ja-JP" sz="1400" b="0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-1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)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cxnSp>
          <p:nvCxnSpPr>
            <p:cNvPr id="44" name="直線コネクタ 43"/>
            <p:cNvCxnSpPr/>
            <p:nvPr/>
          </p:nvCxnSpPr>
          <p:spPr>
            <a:xfrm>
              <a:off x="4536780" y="4813299"/>
              <a:ext cx="3024948" cy="1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48" name="フリーフォーム 47"/>
            <p:cNvSpPr/>
            <p:nvPr/>
          </p:nvSpPr>
          <p:spPr bwMode="auto">
            <a:xfrm>
              <a:off x="4407172" y="4602358"/>
              <a:ext cx="68719" cy="418011"/>
            </a:xfrm>
            <a:custGeom>
              <a:avLst/>
              <a:gdLst>
                <a:gd name="connsiteX0" fmla="*/ 509452 w 510211"/>
                <a:gd name="connsiteY0" fmla="*/ 0 h 418011"/>
                <a:gd name="connsiteX1" fmla="*/ 0 w 510211"/>
                <a:gd name="connsiteY1" fmla="*/ 130629 h 418011"/>
                <a:gd name="connsiteX2" fmla="*/ 509452 w 510211"/>
                <a:gd name="connsiteY2" fmla="*/ 300446 h 418011"/>
                <a:gd name="connsiteX3" fmla="*/ 91440 w 510211"/>
                <a:gd name="connsiteY3" fmla="*/ 418011 h 41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211" h="418011">
                  <a:moveTo>
                    <a:pt x="509452" y="0"/>
                  </a:moveTo>
                  <a:cubicBezTo>
                    <a:pt x="254726" y="40277"/>
                    <a:pt x="0" y="80555"/>
                    <a:pt x="0" y="130629"/>
                  </a:cubicBezTo>
                  <a:cubicBezTo>
                    <a:pt x="0" y="180703"/>
                    <a:pt x="494212" y="252549"/>
                    <a:pt x="509452" y="300446"/>
                  </a:cubicBezTo>
                  <a:cubicBezTo>
                    <a:pt x="524692" y="348343"/>
                    <a:pt x="308066" y="383177"/>
                    <a:pt x="91440" y="418011"/>
                  </a:cubicBezTo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9" name="フリーフォーム 48"/>
            <p:cNvSpPr/>
            <p:nvPr/>
          </p:nvSpPr>
          <p:spPr bwMode="auto">
            <a:xfrm>
              <a:off x="4465436" y="4603560"/>
              <a:ext cx="68719" cy="418011"/>
            </a:xfrm>
            <a:custGeom>
              <a:avLst/>
              <a:gdLst>
                <a:gd name="connsiteX0" fmla="*/ 509452 w 510211"/>
                <a:gd name="connsiteY0" fmla="*/ 0 h 418011"/>
                <a:gd name="connsiteX1" fmla="*/ 0 w 510211"/>
                <a:gd name="connsiteY1" fmla="*/ 130629 h 418011"/>
                <a:gd name="connsiteX2" fmla="*/ 509452 w 510211"/>
                <a:gd name="connsiteY2" fmla="*/ 300446 h 418011"/>
                <a:gd name="connsiteX3" fmla="*/ 91440 w 510211"/>
                <a:gd name="connsiteY3" fmla="*/ 418011 h 41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211" h="418011">
                  <a:moveTo>
                    <a:pt x="509452" y="0"/>
                  </a:moveTo>
                  <a:cubicBezTo>
                    <a:pt x="254726" y="40277"/>
                    <a:pt x="0" y="80555"/>
                    <a:pt x="0" y="130629"/>
                  </a:cubicBezTo>
                  <a:cubicBezTo>
                    <a:pt x="0" y="180703"/>
                    <a:pt x="494212" y="252549"/>
                    <a:pt x="509452" y="300446"/>
                  </a:cubicBezTo>
                  <a:cubicBezTo>
                    <a:pt x="524692" y="348343"/>
                    <a:pt x="308066" y="383177"/>
                    <a:pt x="91440" y="418011"/>
                  </a:cubicBezTo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53" name="直線矢印コネクタ 52"/>
            <p:cNvCxnSpPr>
              <a:endCxn id="67" idx="1"/>
            </p:cNvCxnSpPr>
            <p:nvPr/>
          </p:nvCxnSpPr>
          <p:spPr>
            <a:xfrm>
              <a:off x="4346283" y="4257647"/>
              <a:ext cx="716070" cy="50836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dash"/>
              <a:miter lim="800000"/>
              <a:headEnd type="none"/>
              <a:tailEnd type="triangle"/>
            </a:ln>
            <a:effectLst/>
          </p:spPr>
        </p:cxnSp>
        <p:cxnSp>
          <p:nvCxnSpPr>
            <p:cNvPr id="58" name="直線矢印コネクタ 57"/>
            <p:cNvCxnSpPr>
              <a:endCxn id="68" idx="1"/>
            </p:cNvCxnSpPr>
            <p:nvPr/>
          </p:nvCxnSpPr>
          <p:spPr>
            <a:xfrm>
              <a:off x="3460532" y="4257647"/>
              <a:ext cx="3470093" cy="50836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dash"/>
              <a:miter lim="800000"/>
              <a:headEnd type="none"/>
              <a:tailEnd type="triangle"/>
            </a:ln>
            <a:effectLst/>
          </p:spPr>
        </p:cxnSp>
        <p:sp>
          <p:nvSpPr>
            <p:cNvPr id="62" name="円/楕円 61"/>
            <p:cNvSpPr/>
            <p:nvPr/>
          </p:nvSpPr>
          <p:spPr bwMode="auto">
            <a:xfrm>
              <a:off x="3406532" y="3852766"/>
              <a:ext cx="108000" cy="1080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3" name="円/楕円 62"/>
            <p:cNvSpPr/>
            <p:nvPr/>
          </p:nvSpPr>
          <p:spPr bwMode="auto">
            <a:xfrm>
              <a:off x="4292283" y="3852766"/>
              <a:ext cx="108000" cy="1080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7" name="円/楕円 66"/>
            <p:cNvSpPr/>
            <p:nvPr/>
          </p:nvSpPr>
          <p:spPr bwMode="auto">
            <a:xfrm>
              <a:off x="5046537" y="4750191"/>
              <a:ext cx="108000" cy="1080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8" name="円/楕円 67"/>
            <p:cNvSpPr/>
            <p:nvPr/>
          </p:nvSpPr>
          <p:spPr bwMode="auto">
            <a:xfrm>
              <a:off x="6914809" y="4750191"/>
              <a:ext cx="108000" cy="1080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9" name="円/楕円 68"/>
            <p:cNvSpPr/>
            <p:nvPr/>
          </p:nvSpPr>
          <p:spPr bwMode="auto">
            <a:xfrm>
              <a:off x="2479844" y="2722092"/>
              <a:ext cx="108000" cy="1080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0" name="円/楕円 69"/>
            <p:cNvSpPr/>
            <p:nvPr/>
          </p:nvSpPr>
          <p:spPr bwMode="auto">
            <a:xfrm>
              <a:off x="2474954" y="3322861"/>
              <a:ext cx="108000" cy="108000"/>
            </a:xfrm>
            <a:prstGeom prst="ellipse">
              <a:avLst/>
            </a:pr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3" name="テキスト ボックス 9"/>
            <p:cNvSpPr txBox="1"/>
            <p:nvPr/>
          </p:nvSpPr>
          <p:spPr>
            <a:xfrm>
              <a:off x="6284151" y="4982619"/>
              <a:ext cx="2160000" cy="648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Relocation start time by OIL2 </a:t>
              </a:r>
              <a:r>
                <a:rPr lang="en-US" sz="1400" kern="0" dirty="0">
                  <a:solidFill>
                    <a:srgbClr val="FF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(within 1 week from confirmation)</a:t>
              </a:r>
              <a:endParaRPr lang="ja-JP" altLang="en-US" sz="1400" kern="0" dirty="0">
                <a:solidFill>
                  <a:srgbClr val="FF0000"/>
                </a:solidFill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4" name="テキスト ボックス 9"/>
            <p:cNvSpPr txBox="1"/>
            <p:nvPr/>
          </p:nvSpPr>
          <p:spPr>
            <a:xfrm>
              <a:off x="4146393" y="4982619"/>
              <a:ext cx="2160000" cy="648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kern="0" dirty="0">
                  <a:solidFill>
                    <a:sysClr val="windowText" lastClr="00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Evacuation start time by </a:t>
              </a:r>
              <a:r>
                <a:rPr lang="en-US" sz="1400" kern="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OIL1 </a:t>
              </a:r>
              <a:r>
                <a:rPr lang="en-US" sz="1400" kern="0" dirty="0">
                  <a:solidFill>
                    <a:srgbClr val="FF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(within 1 day from confirmation)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43" name="テキスト ボックス 9"/>
            <p:cNvSpPr txBox="1"/>
            <p:nvPr/>
          </p:nvSpPr>
          <p:spPr>
            <a:xfrm>
              <a:off x="5053084" y="3584352"/>
              <a:ext cx="786427" cy="360000"/>
            </a:xfrm>
            <a:prstGeom prst="rect">
              <a:avLst/>
            </a:prstGeom>
            <a:noFill/>
            <a:ln w="3810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Time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45" name="線吹き出し 2 (枠付き) 44"/>
            <p:cNvSpPr/>
            <p:nvPr/>
          </p:nvSpPr>
          <p:spPr bwMode="auto">
            <a:xfrm>
              <a:off x="5525995" y="2405075"/>
              <a:ext cx="2844000" cy="648000"/>
            </a:xfrm>
            <a:prstGeom prst="borderCallout2">
              <a:avLst/>
            </a:prstGeom>
            <a:ln w="38100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Increased dose rate due to contribution of plume and increased deposition during passage of plume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017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22876"/>
            <a:ext cx="8229600" cy="5386402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Function for calculating the time to reach the criterion</a:t>
            </a:r>
          </a:p>
          <a:p>
            <a:r>
              <a:rPr lang="en-US" altLang="ja-JP" dirty="0"/>
              <a:t>The addition of calculation function for air dose rate</a:t>
            </a:r>
          </a:p>
          <a:p>
            <a:pPr lvl="1"/>
            <a:r>
              <a:rPr lang="en-US" altLang="ja-JP" dirty="0"/>
              <a:t>In order to simulate the dose rate of the monitoring posts, dose conversion coefficients were prepared.</a:t>
            </a:r>
          </a:p>
          <a:p>
            <a:pPr lvl="1"/>
            <a:r>
              <a:rPr lang="en-US" altLang="ja-JP" dirty="0"/>
              <a:t>The contribution of groundshine and cloudshine was taken into account.</a:t>
            </a:r>
          </a:p>
          <a:p>
            <a:r>
              <a:rPr lang="en-US" altLang="ja-JP" dirty="0"/>
              <a:t>Addition of a function to compare dose rate and the criteria</a:t>
            </a:r>
          </a:p>
          <a:p>
            <a:pPr lvl="1"/>
            <a:r>
              <a:rPr lang="en-US" altLang="ja-JP" dirty="0"/>
              <a:t>A function to compare the dose rate with the criteria set by input was added.</a:t>
            </a:r>
          </a:p>
          <a:p>
            <a:endParaRPr lang="en-US" altLang="ja-JP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830679" y="4316364"/>
            <a:ext cx="7775311" cy="1970997"/>
            <a:chOff x="352234" y="3737147"/>
            <a:chExt cx="8886795" cy="2252750"/>
          </a:xfrm>
        </p:grpSpPr>
        <p:sp>
          <p:nvSpPr>
            <p:cNvPr id="42" name="台形 41"/>
            <p:cNvSpPr/>
            <p:nvPr/>
          </p:nvSpPr>
          <p:spPr bwMode="auto">
            <a:xfrm>
              <a:off x="1751656" y="4219640"/>
              <a:ext cx="211681" cy="1397746"/>
            </a:xfrm>
            <a:prstGeom prst="trapezoid">
              <a:avLst>
                <a:gd name="adj" fmla="val 16143"/>
              </a:avLst>
            </a:prstGeom>
            <a:ln w="381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2" name="片側の 2 つの角を丸めた四角形 71"/>
            <p:cNvSpPr/>
            <p:nvPr/>
          </p:nvSpPr>
          <p:spPr bwMode="auto">
            <a:xfrm>
              <a:off x="1142199" y="5047005"/>
              <a:ext cx="1018641" cy="716684"/>
            </a:xfrm>
            <a:prstGeom prst="round2SameRect">
              <a:avLst>
                <a:gd name="adj1" fmla="val 0"/>
                <a:gd name="adj2" fmla="val 0"/>
              </a:avLst>
            </a:prstGeom>
            <a:ln w="381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5" name="片側の 2 つの角を丸めた四角形 4"/>
            <p:cNvSpPr/>
            <p:nvPr/>
          </p:nvSpPr>
          <p:spPr bwMode="auto">
            <a:xfrm>
              <a:off x="818595" y="4414251"/>
              <a:ext cx="1018641" cy="1397746"/>
            </a:xfrm>
            <a:prstGeom prst="round2SameRect">
              <a:avLst>
                <a:gd name="adj1" fmla="val 26662"/>
                <a:gd name="adj2" fmla="val 0"/>
              </a:avLst>
            </a:prstGeom>
            <a:ln w="381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" name="フリーフォーム 6"/>
            <p:cNvSpPr/>
            <p:nvPr/>
          </p:nvSpPr>
          <p:spPr bwMode="auto">
            <a:xfrm>
              <a:off x="1963337" y="3766595"/>
              <a:ext cx="1761012" cy="422265"/>
            </a:xfrm>
            <a:custGeom>
              <a:avLst/>
              <a:gdLst>
                <a:gd name="connsiteX0" fmla="*/ 2862 w 2404686"/>
                <a:gd name="connsiteY0" fmla="*/ 878811 h 878811"/>
                <a:gd name="connsiteX1" fmla="*/ 51630 w 2404686"/>
                <a:gd name="connsiteY1" fmla="*/ 622779 h 878811"/>
                <a:gd name="connsiteX2" fmla="*/ 356430 w 2404686"/>
                <a:gd name="connsiteY2" fmla="*/ 574011 h 878811"/>
                <a:gd name="connsiteX3" fmla="*/ 539310 w 2404686"/>
                <a:gd name="connsiteY3" fmla="*/ 293595 h 878811"/>
                <a:gd name="connsiteX4" fmla="*/ 844110 w 2404686"/>
                <a:gd name="connsiteY4" fmla="*/ 269211 h 878811"/>
                <a:gd name="connsiteX5" fmla="*/ 1185486 w 2404686"/>
                <a:gd name="connsiteY5" fmla="*/ 61947 h 878811"/>
                <a:gd name="connsiteX6" fmla="*/ 1563438 w 2404686"/>
                <a:gd name="connsiteY6" fmla="*/ 987 h 878811"/>
                <a:gd name="connsiteX7" fmla="*/ 1990158 w 2404686"/>
                <a:gd name="connsiteY7" fmla="*/ 98523 h 878811"/>
                <a:gd name="connsiteX8" fmla="*/ 2404686 w 2404686"/>
                <a:gd name="connsiteY8" fmla="*/ 61947 h 878811"/>
                <a:gd name="connsiteX9" fmla="*/ 2404686 w 2404686"/>
                <a:gd name="connsiteY9" fmla="*/ 61947 h 878811"/>
                <a:gd name="connsiteX10" fmla="*/ 2404686 w 2404686"/>
                <a:gd name="connsiteY10" fmla="*/ 61947 h 878811"/>
                <a:gd name="connsiteX11" fmla="*/ 2404686 w 2404686"/>
                <a:gd name="connsiteY11" fmla="*/ 61947 h 878811"/>
                <a:gd name="connsiteX12" fmla="*/ 2404686 w 2404686"/>
                <a:gd name="connsiteY12" fmla="*/ 61947 h 87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4686" h="878811">
                  <a:moveTo>
                    <a:pt x="2862" y="878811"/>
                  </a:moveTo>
                  <a:cubicBezTo>
                    <a:pt x="-2218" y="776195"/>
                    <a:pt x="-7298" y="673579"/>
                    <a:pt x="51630" y="622779"/>
                  </a:cubicBezTo>
                  <a:cubicBezTo>
                    <a:pt x="110558" y="571979"/>
                    <a:pt x="275150" y="628875"/>
                    <a:pt x="356430" y="574011"/>
                  </a:cubicBezTo>
                  <a:cubicBezTo>
                    <a:pt x="437710" y="519147"/>
                    <a:pt x="458030" y="344395"/>
                    <a:pt x="539310" y="293595"/>
                  </a:cubicBezTo>
                  <a:cubicBezTo>
                    <a:pt x="620590" y="242795"/>
                    <a:pt x="736414" y="307819"/>
                    <a:pt x="844110" y="269211"/>
                  </a:cubicBezTo>
                  <a:cubicBezTo>
                    <a:pt x="951806" y="230603"/>
                    <a:pt x="1065598" y="106651"/>
                    <a:pt x="1185486" y="61947"/>
                  </a:cubicBezTo>
                  <a:cubicBezTo>
                    <a:pt x="1305374" y="17243"/>
                    <a:pt x="1429326" y="-5109"/>
                    <a:pt x="1563438" y="987"/>
                  </a:cubicBezTo>
                  <a:cubicBezTo>
                    <a:pt x="1697550" y="7083"/>
                    <a:pt x="1849950" y="88363"/>
                    <a:pt x="1990158" y="98523"/>
                  </a:cubicBezTo>
                  <a:cubicBezTo>
                    <a:pt x="2130366" y="108683"/>
                    <a:pt x="2404686" y="61947"/>
                    <a:pt x="2404686" y="61947"/>
                  </a:cubicBezTo>
                  <a:lnTo>
                    <a:pt x="2404686" y="61947"/>
                  </a:lnTo>
                  <a:lnTo>
                    <a:pt x="2404686" y="61947"/>
                  </a:lnTo>
                  <a:lnTo>
                    <a:pt x="2404686" y="61947"/>
                  </a:lnTo>
                  <a:lnTo>
                    <a:pt x="2404686" y="61947"/>
                  </a:ln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8" name="フリーフォーム 7"/>
            <p:cNvSpPr/>
            <p:nvPr/>
          </p:nvSpPr>
          <p:spPr bwMode="auto">
            <a:xfrm>
              <a:off x="1939079" y="4025417"/>
              <a:ext cx="1838192" cy="292347"/>
            </a:xfrm>
            <a:custGeom>
              <a:avLst/>
              <a:gdLst>
                <a:gd name="connsiteX0" fmla="*/ 0 w 2316480"/>
                <a:gd name="connsiteY0" fmla="*/ 390265 h 439891"/>
                <a:gd name="connsiteX1" fmla="*/ 316992 w 2316480"/>
                <a:gd name="connsiteY1" fmla="*/ 439033 h 439891"/>
                <a:gd name="connsiteX2" fmla="*/ 438912 w 2316480"/>
                <a:gd name="connsiteY2" fmla="*/ 353689 h 439891"/>
                <a:gd name="connsiteX3" fmla="*/ 536448 w 2316480"/>
                <a:gd name="connsiteY3" fmla="*/ 146425 h 439891"/>
                <a:gd name="connsiteX4" fmla="*/ 682752 w 2316480"/>
                <a:gd name="connsiteY4" fmla="*/ 85465 h 439891"/>
                <a:gd name="connsiteX5" fmla="*/ 890016 w 2316480"/>
                <a:gd name="connsiteY5" fmla="*/ 122041 h 439891"/>
                <a:gd name="connsiteX6" fmla="*/ 1170432 w 2316480"/>
                <a:gd name="connsiteY6" fmla="*/ 121 h 439891"/>
                <a:gd name="connsiteX7" fmla="*/ 1524000 w 2316480"/>
                <a:gd name="connsiteY7" fmla="*/ 97657 h 439891"/>
                <a:gd name="connsiteX8" fmla="*/ 1767840 w 2316480"/>
                <a:gd name="connsiteY8" fmla="*/ 12313 h 439891"/>
                <a:gd name="connsiteX9" fmla="*/ 2145792 w 2316480"/>
                <a:gd name="connsiteY9" fmla="*/ 122041 h 439891"/>
                <a:gd name="connsiteX10" fmla="*/ 2316480 w 2316480"/>
                <a:gd name="connsiteY10" fmla="*/ 219577 h 43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6480" h="439891">
                  <a:moveTo>
                    <a:pt x="0" y="390265"/>
                  </a:moveTo>
                  <a:cubicBezTo>
                    <a:pt x="121920" y="417697"/>
                    <a:pt x="243840" y="445129"/>
                    <a:pt x="316992" y="439033"/>
                  </a:cubicBezTo>
                  <a:cubicBezTo>
                    <a:pt x="390144" y="432937"/>
                    <a:pt x="402336" y="402457"/>
                    <a:pt x="438912" y="353689"/>
                  </a:cubicBezTo>
                  <a:cubicBezTo>
                    <a:pt x="475488" y="304921"/>
                    <a:pt x="495808" y="191129"/>
                    <a:pt x="536448" y="146425"/>
                  </a:cubicBezTo>
                  <a:cubicBezTo>
                    <a:pt x="577088" y="101721"/>
                    <a:pt x="623824" y="89529"/>
                    <a:pt x="682752" y="85465"/>
                  </a:cubicBezTo>
                  <a:cubicBezTo>
                    <a:pt x="741680" y="81401"/>
                    <a:pt x="808736" y="136265"/>
                    <a:pt x="890016" y="122041"/>
                  </a:cubicBezTo>
                  <a:cubicBezTo>
                    <a:pt x="971296" y="107817"/>
                    <a:pt x="1064768" y="4185"/>
                    <a:pt x="1170432" y="121"/>
                  </a:cubicBezTo>
                  <a:cubicBezTo>
                    <a:pt x="1276096" y="-3943"/>
                    <a:pt x="1424432" y="95625"/>
                    <a:pt x="1524000" y="97657"/>
                  </a:cubicBezTo>
                  <a:cubicBezTo>
                    <a:pt x="1623568" y="99689"/>
                    <a:pt x="1664208" y="8249"/>
                    <a:pt x="1767840" y="12313"/>
                  </a:cubicBezTo>
                  <a:cubicBezTo>
                    <a:pt x="1871472" y="16377"/>
                    <a:pt x="2054352" y="87497"/>
                    <a:pt x="2145792" y="122041"/>
                  </a:cubicBezTo>
                  <a:cubicBezTo>
                    <a:pt x="2237232" y="156585"/>
                    <a:pt x="2276856" y="188081"/>
                    <a:pt x="2316480" y="219577"/>
                  </a:cubicBezTo>
                </a:path>
              </a:pathLst>
            </a:custGeom>
            <a:solidFill>
              <a:schemeClr val="bg1"/>
            </a:solidFill>
            <a:ln w="381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grpSp>
          <p:nvGrpSpPr>
            <p:cNvPr id="38" name="グループ化 37"/>
            <p:cNvGrpSpPr/>
            <p:nvPr/>
          </p:nvGrpSpPr>
          <p:grpSpPr>
            <a:xfrm>
              <a:off x="4084685" y="5276123"/>
              <a:ext cx="434514" cy="713582"/>
              <a:chOff x="4289767" y="4950033"/>
              <a:chExt cx="527490" cy="713582"/>
            </a:xfrm>
          </p:grpSpPr>
          <p:sp>
            <p:nvSpPr>
              <p:cNvPr id="15" name="片側の 2 つの角を丸めた四角形 14"/>
              <p:cNvSpPr/>
              <p:nvPr/>
            </p:nvSpPr>
            <p:spPr bwMode="auto">
              <a:xfrm>
                <a:off x="4289767" y="4950033"/>
                <a:ext cx="527490" cy="71358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ln w="38100"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0" tIns="0" rIns="0" bIns="0" numCol="1" rtlCol="0" anchor="b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ja-JP" sz="12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MP</a:t>
                </a:r>
                <a:endParaRPr kumimoji="0" lang="ja-JP" altLang="en-US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17" name="直線コネクタ 16"/>
              <p:cNvCxnSpPr/>
              <p:nvPr/>
            </p:nvCxnSpPr>
            <p:spPr bwMode="auto">
              <a:xfrm>
                <a:off x="4435947" y="5119442"/>
                <a:ext cx="235131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" name="直線コネクタ 19"/>
              <p:cNvCxnSpPr/>
              <p:nvPr/>
            </p:nvCxnSpPr>
            <p:spPr bwMode="auto">
              <a:xfrm>
                <a:off x="4435947" y="5232653"/>
                <a:ext cx="235131" cy="0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1" name="フリーフォーム 20"/>
            <p:cNvSpPr/>
            <p:nvPr/>
          </p:nvSpPr>
          <p:spPr bwMode="auto">
            <a:xfrm>
              <a:off x="2092163" y="5819923"/>
              <a:ext cx="1685108" cy="169974"/>
            </a:xfrm>
            <a:custGeom>
              <a:avLst/>
              <a:gdLst>
                <a:gd name="connsiteX0" fmla="*/ 0 w 1685108"/>
                <a:gd name="connsiteY0" fmla="*/ 91513 h 169974"/>
                <a:gd name="connsiteX1" fmla="*/ 130628 w 1685108"/>
                <a:gd name="connsiteY1" fmla="*/ 73 h 169974"/>
                <a:gd name="connsiteX2" fmla="*/ 222068 w 1685108"/>
                <a:gd name="connsiteY2" fmla="*/ 104576 h 169974"/>
                <a:gd name="connsiteX3" fmla="*/ 326571 w 1685108"/>
                <a:gd name="connsiteY3" fmla="*/ 39262 h 169974"/>
                <a:gd name="connsiteX4" fmla="*/ 457200 w 1685108"/>
                <a:gd name="connsiteY4" fmla="*/ 104576 h 169974"/>
                <a:gd name="connsiteX5" fmla="*/ 561702 w 1685108"/>
                <a:gd name="connsiteY5" fmla="*/ 13136 h 169974"/>
                <a:gd name="connsiteX6" fmla="*/ 679268 w 1685108"/>
                <a:gd name="connsiteY6" fmla="*/ 143765 h 169974"/>
                <a:gd name="connsiteX7" fmla="*/ 822960 w 1685108"/>
                <a:gd name="connsiteY7" fmla="*/ 52325 h 169974"/>
                <a:gd name="connsiteX8" fmla="*/ 914400 w 1685108"/>
                <a:gd name="connsiteY8" fmla="*/ 130702 h 169974"/>
                <a:gd name="connsiteX9" fmla="*/ 1058091 w 1685108"/>
                <a:gd name="connsiteY9" fmla="*/ 78450 h 169974"/>
                <a:gd name="connsiteX10" fmla="*/ 1110342 w 1685108"/>
                <a:gd name="connsiteY10" fmla="*/ 156828 h 169974"/>
                <a:gd name="connsiteX11" fmla="*/ 1214845 w 1685108"/>
                <a:gd name="connsiteY11" fmla="*/ 78450 h 169974"/>
                <a:gd name="connsiteX12" fmla="*/ 1332411 w 1685108"/>
                <a:gd name="connsiteY12" fmla="*/ 143765 h 169974"/>
                <a:gd name="connsiteX13" fmla="*/ 1449977 w 1685108"/>
                <a:gd name="connsiteY13" fmla="*/ 78450 h 169974"/>
                <a:gd name="connsiteX14" fmla="*/ 1580605 w 1685108"/>
                <a:gd name="connsiteY14" fmla="*/ 169890 h 169974"/>
                <a:gd name="connsiteX15" fmla="*/ 1685108 w 1685108"/>
                <a:gd name="connsiteY15" fmla="*/ 91513 h 169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85108" h="169974">
                  <a:moveTo>
                    <a:pt x="0" y="91513"/>
                  </a:moveTo>
                  <a:cubicBezTo>
                    <a:pt x="46808" y="44704"/>
                    <a:pt x="93617" y="-2104"/>
                    <a:pt x="130628" y="73"/>
                  </a:cubicBezTo>
                  <a:cubicBezTo>
                    <a:pt x="167639" y="2250"/>
                    <a:pt x="189411" y="98045"/>
                    <a:pt x="222068" y="104576"/>
                  </a:cubicBezTo>
                  <a:cubicBezTo>
                    <a:pt x="254725" y="111107"/>
                    <a:pt x="287382" y="39262"/>
                    <a:pt x="326571" y="39262"/>
                  </a:cubicBezTo>
                  <a:cubicBezTo>
                    <a:pt x="365760" y="39262"/>
                    <a:pt x="418012" y="108930"/>
                    <a:pt x="457200" y="104576"/>
                  </a:cubicBezTo>
                  <a:cubicBezTo>
                    <a:pt x="496388" y="100222"/>
                    <a:pt x="524691" y="6605"/>
                    <a:pt x="561702" y="13136"/>
                  </a:cubicBezTo>
                  <a:cubicBezTo>
                    <a:pt x="598713" y="19667"/>
                    <a:pt x="635725" y="137234"/>
                    <a:pt x="679268" y="143765"/>
                  </a:cubicBezTo>
                  <a:cubicBezTo>
                    <a:pt x="722811" y="150296"/>
                    <a:pt x="783771" y="54502"/>
                    <a:pt x="822960" y="52325"/>
                  </a:cubicBezTo>
                  <a:cubicBezTo>
                    <a:pt x="862149" y="50148"/>
                    <a:pt x="875212" y="126348"/>
                    <a:pt x="914400" y="130702"/>
                  </a:cubicBezTo>
                  <a:cubicBezTo>
                    <a:pt x="953588" y="135056"/>
                    <a:pt x="1025434" y="74096"/>
                    <a:pt x="1058091" y="78450"/>
                  </a:cubicBezTo>
                  <a:cubicBezTo>
                    <a:pt x="1090748" y="82804"/>
                    <a:pt x="1084216" y="156828"/>
                    <a:pt x="1110342" y="156828"/>
                  </a:cubicBezTo>
                  <a:cubicBezTo>
                    <a:pt x="1136468" y="156828"/>
                    <a:pt x="1177834" y="80627"/>
                    <a:pt x="1214845" y="78450"/>
                  </a:cubicBezTo>
                  <a:cubicBezTo>
                    <a:pt x="1251856" y="76273"/>
                    <a:pt x="1293222" y="143765"/>
                    <a:pt x="1332411" y="143765"/>
                  </a:cubicBezTo>
                  <a:cubicBezTo>
                    <a:pt x="1371600" y="143765"/>
                    <a:pt x="1408611" y="74096"/>
                    <a:pt x="1449977" y="78450"/>
                  </a:cubicBezTo>
                  <a:cubicBezTo>
                    <a:pt x="1491343" y="82804"/>
                    <a:pt x="1541417" y="167713"/>
                    <a:pt x="1580605" y="169890"/>
                  </a:cubicBezTo>
                  <a:cubicBezTo>
                    <a:pt x="1619794" y="172067"/>
                    <a:pt x="1652451" y="131790"/>
                    <a:pt x="1685108" y="91513"/>
                  </a:cubicBezTo>
                </a:path>
              </a:pathLst>
            </a:custGeom>
            <a:noFill/>
            <a:ln w="381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5" name="直線矢印コネクタ 24"/>
            <p:cNvCxnSpPr/>
            <p:nvPr/>
          </p:nvCxnSpPr>
          <p:spPr bwMode="auto">
            <a:xfrm flipV="1">
              <a:off x="2828217" y="5509518"/>
              <a:ext cx="1131730" cy="26906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直線矢印コネクタ 27"/>
            <p:cNvCxnSpPr/>
            <p:nvPr/>
          </p:nvCxnSpPr>
          <p:spPr bwMode="auto">
            <a:xfrm>
              <a:off x="3746978" y="4025417"/>
              <a:ext cx="431242" cy="1122604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1" name="正方形/長方形 40"/>
            <p:cNvSpPr/>
            <p:nvPr/>
          </p:nvSpPr>
          <p:spPr bwMode="auto">
            <a:xfrm>
              <a:off x="2486978" y="5228323"/>
              <a:ext cx="1260000" cy="309981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Groundshine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44" name="正方形/長方形 43"/>
            <p:cNvSpPr/>
            <p:nvPr/>
          </p:nvSpPr>
          <p:spPr bwMode="auto">
            <a:xfrm>
              <a:off x="2609643" y="4414251"/>
              <a:ext cx="1260000" cy="309981"/>
            </a:xfrm>
            <a:prstGeom prst="rect">
              <a:avLst/>
            </a:prstGeom>
            <a:noFill/>
            <a:ln w="38100">
              <a:noFill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Cloudshine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45" name="線吹き出し 2 (枠付き) 44"/>
            <p:cNvSpPr/>
            <p:nvPr/>
          </p:nvSpPr>
          <p:spPr bwMode="auto">
            <a:xfrm>
              <a:off x="4701875" y="3737147"/>
              <a:ext cx="2674505" cy="504000"/>
            </a:xfrm>
            <a:prstGeom prst="borderCallout2">
              <a:avLst/>
            </a:prstGeom>
            <a:ln w="38100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Consider the doses of groundshine and cloudshine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46" name="線吹き出し 2 (枠付き) 45"/>
            <p:cNvSpPr/>
            <p:nvPr/>
          </p:nvSpPr>
          <p:spPr bwMode="auto">
            <a:xfrm>
              <a:off x="5668016" y="4482564"/>
              <a:ext cx="2880235" cy="50400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0149"/>
                <a:gd name="adj6" fmla="val -46183"/>
              </a:avLst>
            </a:prstGeom>
            <a:ln w="38100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Simulate the dose rate indicated by the monitoring post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grpSp>
          <p:nvGrpSpPr>
            <p:cNvPr id="50" name="グループ化 49"/>
            <p:cNvGrpSpPr/>
            <p:nvPr/>
          </p:nvGrpSpPr>
          <p:grpSpPr>
            <a:xfrm>
              <a:off x="5063123" y="5131300"/>
              <a:ext cx="1097784" cy="854885"/>
              <a:chOff x="1730067" y="1663803"/>
              <a:chExt cx="3719916" cy="2239082"/>
            </a:xfrm>
          </p:grpSpPr>
          <p:cxnSp>
            <p:nvCxnSpPr>
              <p:cNvPr id="51" name="直線コネクタ 50"/>
              <p:cNvCxnSpPr/>
              <p:nvPr/>
            </p:nvCxnSpPr>
            <p:spPr>
              <a:xfrm>
                <a:off x="1730067" y="1663803"/>
                <a:ext cx="0" cy="223908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線コネクタ 51"/>
              <p:cNvCxnSpPr/>
              <p:nvPr/>
            </p:nvCxnSpPr>
            <p:spPr>
              <a:xfrm>
                <a:off x="1730067" y="3902883"/>
                <a:ext cx="3719916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3" name="直線コネクタ 52"/>
              <p:cNvCxnSpPr/>
              <p:nvPr/>
            </p:nvCxnSpPr>
            <p:spPr>
              <a:xfrm flipV="1">
                <a:off x="2253956" y="3256748"/>
                <a:ext cx="0" cy="646137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" name="直線コネクタ 53"/>
              <p:cNvCxnSpPr/>
              <p:nvPr/>
            </p:nvCxnSpPr>
            <p:spPr>
              <a:xfrm flipV="1">
                <a:off x="2253955" y="3256748"/>
                <a:ext cx="540000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直線コネクタ 54"/>
              <p:cNvCxnSpPr/>
              <p:nvPr/>
            </p:nvCxnSpPr>
            <p:spPr>
              <a:xfrm flipV="1">
                <a:off x="4915882" y="1764166"/>
                <a:ext cx="0" cy="82046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6" name="直線コネクタ 55"/>
              <p:cNvCxnSpPr/>
              <p:nvPr/>
            </p:nvCxnSpPr>
            <p:spPr>
              <a:xfrm flipH="1">
                <a:off x="4915882" y="2584631"/>
                <a:ext cx="438058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7" name="直線コネクタ 56"/>
              <p:cNvCxnSpPr/>
              <p:nvPr/>
            </p:nvCxnSpPr>
            <p:spPr>
              <a:xfrm flipV="1">
                <a:off x="2772660" y="2886166"/>
                <a:ext cx="0" cy="36000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8" name="直線コネクタ 57"/>
              <p:cNvCxnSpPr/>
              <p:nvPr/>
            </p:nvCxnSpPr>
            <p:spPr>
              <a:xfrm flipV="1">
                <a:off x="2772660" y="2884048"/>
                <a:ext cx="540000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9" name="直線コネクタ 58"/>
              <p:cNvCxnSpPr/>
              <p:nvPr/>
            </p:nvCxnSpPr>
            <p:spPr>
              <a:xfrm flipV="1">
                <a:off x="3310370" y="2513466"/>
                <a:ext cx="0" cy="36000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0" name="直線コネクタ 59"/>
              <p:cNvCxnSpPr/>
              <p:nvPr/>
            </p:nvCxnSpPr>
            <p:spPr>
              <a:xfrm flipV="1">
                <a:off x="3299710" y="2507448"/>
                <a:ext cx="540000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1" name="直線コネクタ 60"/>
              <p:cNvCxnSpPr/>
              <p:nvPr/>
            </p:nvCxnSpPr>
            <p:spPr>
              <a:xfrm flipV="1">
                <a:off x="3839710" y="2136866"/>
                <a:ext cx="0" cy="36000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2" name="直線コネクタ 61"/>
              <p:cNvCxnSpPr/>
              <p:nvPr/>
            </p:nvCxnSpPr>
            <p:spPr>
              <a:xfrm flipV="1">
                <a:off x="3839710" y="2134748"/>
                <a:ext cx="540000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3" name="直線コネクタ 62"/>
              <p:cNvCxnSpPr/>
              <p:nvPr/>
            </p:nvCxnSpPr>
            <p:spPr>
              <a:xfrm flipV="1">
                <a:off x="4377420" y="1764166"/>
                <a:ext cx="0" cy="36000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64" name="直線コネクタ 63"/>
              <p:cNvCxnSpPr/>
              <p:nvPr/>
            </p:nvCxnSpPr>
            <p:spPr>
              <a:xfrm flipV="1">
                <a:off x="4377420" y="1765314"/>
                <a:ext cx="540000" cy="0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5" name="右矢印 64"/>
            <p:cNvSpPr/>
            <p:nvPr/>
          </p:nvSpPr>
          <p:spPr bwMode="auto">
            <a:xfrm>
              <a:off x="4701875" y="5489008"/>
              <a:ext cx="225060" cy="237313"/>
            </a:xfrm>
            <a:prstGeom prst="rightArrow">
              <a:avLst/>
            </a:prstGeom>
            <a:ln w="381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ＭＳ Ｐゴシック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6" name="線吹き出し 2 (枠付き) 65"/>
            <p:cNvSpPr/>
            <p:nvPr/>
          </p:nvSpPr>
          <p:spPr bwMode="auto">
            <a:xfrm>
              <a:off x="6564525" y="5201405"/>
              <a:ext cx="2674504" cy="504000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09735"/>
                <a:gd name="adj6" fmla="val -37810"/>
              </a:avLst>
            </a:prstGeom>
            <a:ln w="38100">
              <a:solidFill>
                <a:schemeClr val="accent2"/>
              </a:solidFill>
              <a:prstDash val="sysDot"/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r>
                <a:rPr lang="en-US" altLang="ja-JP" sz="1200" dirty="0">
                  <a:solidFill>
                    <a:schemeClr val="tx1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Compare dose rate with criteria</a:t>
              </a:r>
              <a:endParaRPr kumimoji="0" lang="ja-JP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6" name="片側の 2 つの角を丸めた四角形 35"/>
            <p:cNvSpPr/>
            <p:nvPr/>
          </p:nvSpPr>
          <p:spPr bwMode="auto">
            <a:xfrm>
              <a:off x="352234" y="5029665"/>
              <a:ext cx="905882" cy="910609"/>
            </a:xfrm>
            <a:prstGeom prst="round2SameRect">
              <a:avLst>
                <a:gd name="adj1" fmla="val 0"/>
                <a:gd name="adj2" fmla="val 0"/>
              </a:avLst>
            </a:prstGeom>
            <a:ln w="38100"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ja-JP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71" name="正方形/長方形 70"/>
          <p:cNvSpPr/>
          <p:nvPr/>
        </p:nvSpPr>
        <p:spPr>
          <a:xfrm>
            <a:off x="2105764" y="6382896"/>
            <a:ext cx="52251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rPr>
              <a:t>Dose rate calculation and comparison with criteria</a:t>
            </a:r>
          </a:p>
        </p:txBody>
      </p:sp>
    </p:spTree>
    <p:extLst>
      <p:ext uri="{BB962C8B-B14F-4D97-AF65-F5344CB8AC3E}">
        <p14:creationId xmlns:p14="http://schemas.microsoft.com/office/powerpoint/2010/main" val="3979692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Evacuation model processing flow</a:t>
            </a:r>
          </a:p>
          <a:p>
            <a:r>
              <a:rPr kumimoji="1" lang="en-US" altLang="ja-JP" dirty="0"/>
              <a:t>The process is based on the delay time from OALARM to sheltering (DLTSHL) and to evacuation (DLTEVA). Sheltering is the same as the conventional model.</a:t>
            </a:r>
          </a:p>
          <a:p>
            <a:r>
              <a:rPr kumimoji="1" lang="en-US" altLang="ja-JP" dirty="0"/>
              <a:t>In the dose rate evacuation model, the delay time for evacuation is set up by internal processing, considering the </a:t>
            </a:r>
            <a:r>
              <a:rPr lang="en-US" altLang="ja-JP" dirty="0"/>
              <a:t>time to reach criterion</a:t>
            </a:r>
            <a:r>
              <a:rPr kumimoji="1" lang="en-US" altLang="ja-JP" dirty="0"/>
              <a:t>, which is different for each weather sampling.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475691" y="3352800"/>
            <a:ext cx="8192618" cy="3375693"/>
            <a:chOff x="475691" y="2292095"/>
            <a:chExt cx="8192618" cy="3965204"/>
          </a:xfrm>
        </p:grpSpPr>
        <p:sp>
          <p:nvSpPr>
            <p:cNvPr id="47" name="正方形/長方形 46"/>
            <p:cNvSpPr/>
            <p:nvPr/>
          </p:nvSpPr>
          <p:spPr>
            <a:xfrm>
              <a:off x="1584875" y="5931927"/>
              <a:ext cx="5974250" cy="325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200" dirty="0"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rPr>
                <a:t>Processing of conventional evacuation model and dose rate evacuation model.</a:t>
              </a:r>
              <a:endParaRPr lang="ja-JP" altLang="en-US" sz="1200" dirty="0">
                <a:latin typeface="Segoe UI" panose="020B0502040204020203" pitchFamily="34" charset="0"/>
                <a:ea typeface="Meiryo UI" panose="020B0604030504040204" pitchFamily="50" charset="-128"/>
                <a:cs typeface="Segoe UI" panose="020B0502040204020203" pitchFamily="34" charset="0"/>
              </a:endParaRPr>
            </a:p>
          </p:txBody>
        </p:sp>
        <p:grpSp>
          <p:nvGrpSpPr>
            <p:cNvPr id="10" name="グループ化 9"/>
            <p:cNvGrpSpPr/>
            <p:nvPr/>
          </p:nvGrpSpPr>
          <p:grpSpPr>
            <a:xfrm>
              <a:off x="475691" y="2292095"/>
              <a:ext cx="8192618" cy="3631441"/>
              <a:chOff x="475691" y="2292095"/>
              <a:chExt cx="8192618" cy="3631441"/>
            </a:xfrm>
          </p:grpSpPr>
          <p:sp>
            <p:nvSpPr>
              <p:cNvPr id="30" name="正方形/長方形 29"/>
              <p:cNvSpPr/>
              <p:nvPr/>
            </p:nvSpPr>
            <p:spPr>
              <a:xfrm>
                <a:off x="521187" y="3385135"/>
                <a:ext cx="8147122" cy="2538401"/>
              </a:xfrm>
              <a:prstGeom prst="rect">
                <a:avLst/>
              </a:prstGeom>
            </p:spPr>
          </p:sp>
          <p:sp>
            <p:nvSpPr>
              <p:cNvPr id="31" name="フローチャート: 処理 30"/>
              <p:cNvSpPr/>
              <p:nvPr/>
            </p:nvSpPr>
            <p:spPr>
              <a:xfrm>
                <a:off x="2109650" y="2446351"/>
                <a:ext cx="2340000" cy="338295"/>
              </a:xfrm>
              <a:prstGeom prst="flowChartProcess">
                <a:avLst/>
              </a:prstGeom>
              <a:noFill/>
              <a:ln w="38100" cap="flat" cmpd="sng" algn="ctr">
                <a:noFill/>
                <a:prstDash val="sysDash"/>
                <a:miter lim="800000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Conventional evacuation model</a:t>
                </a:r>
                <a:endParaRPr lang="ja-JP" altLang="en-US" sz="1200" kern="0" dirty="0">
                  <a:solidFill>
                    <a:srgbClr val="FF0000"/>
                  </a:solidFill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32" name="フローチャート: 処理 31"/>
              <p:cNvSpPr/>
              <p:nvPr/>
            </p:nvSpPr>
            <p:spPr>
              <a:xfrm>
                <a:off x="1797777" y="3684443"/>
                <a:ext cx="6383055" cy="2174697"/>
              </a:xfrm>
              <a:prstGeom prst="flowChartProcess">
                <a:avLst/>
              </a:prstGeom>
              <a:noFill/>
              <a:ln w="38100" cap="flat" cmpd="sng" algn="ctr">
                <a:solidFill>
                  <a:schemeClr val="tx1"/>
                </a:solidFill>
                <a:prstDash val="sysDash"/>
                <a:miter lim="800000"/>
              </a:ln>
              <a:effectLst/>
            </p:spPr>
            <p:txBody>
              <a:bodyPr rot="0" spcFirstLastPara="0" vert="horz" wrap="square" lIns="360000" tIns="36000" rIns="36000" bIns="36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ja-JP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33" name="フローチャート: 代替処理 32"/>
              <p:cNvSpPr/>
              <p:nvPr/>
            </p:nvSpPr>
            <p:spPr>
              <a:xfrm>
                <a:off x="475691" y="2924993"/>
                <a:ext cx="1322087" cy="526957"/>
              </a:xfrm>
              <a:prstGeom prst="flowChartAlternateProcess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1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Accident</a:t>
                </a:r>
                <a:endParaRPr kumimoji="0" lang="ja-JP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34" name="直線矢印コネクタ 11"/>
              <p:cNvCxnSpPr>
                <a:stCxn id="33" idx="3"/>
                <a:endCxn id="36" idx="2"/>
              </p:cNvCxnSpPr>
              <p:nvPr/>
            </p:nvCxnSpPr>
            <p:spPr>
              <a:xfrm>
                <a:off x="1797778" y="3188471"/>
                <a:ext cx="604452" cy="1195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5" name="直線矢印コネクタ 11"/>
              <p:cNvCxnSpPr>
                <a:stCxn id="33" idx="3"/>
                <a:endCxn id="41" idx="1"/>
              </p:cNvCxnSpPr>
              <p:nvPr/>
            </p:nvCxnSpPr>
            <p:spPr>
              <a:xfrm>
                <a:off x="1797778" y="3188472"/>
                <a:ext cx="409115" cy="2227442"/>
              </a:xfrm>
              <a:prstGeom prst="bentConnector3">
                <a:avLst>
                  <a:gd name="adj1" fmla="val 50000"/>
                </a:avLst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6" name="フローチャート: データ 35"/>
              <p:cNvSpPr/>
              <p:nvPr/>
            </p:nvSpPr>
            <p:spPr>
              <a:xfrm>
                <a:off x="2258230" y="2829665"/>
                <a:ext cx="1440000" cy="720000"/>
              </a:xfrm>
              <a:prstGeom prst="flowChartInputOutpu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OALARM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37" name="フローチャート: データ 36"/>
              <p:cNvSpPr/>
              <p:nvPr/>
            </p:nvSpPr>
            <p:spPr>
              <a:xfrm>
                <a:off x="3787718" y="2829665"/>
                <a:ext cx="1440000" cy="720000"/>
              </a:xfrm>
              <a:prstGeom prst="flowChartInputOutpu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DLTSHL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38" name="フローチャート: データ 37"/>
              <p:cNvSpPr/>
              <p:nvPr/>
            </p:nvSpPr>
            <p:spPr>
              <a:xfrm>
                <a:off x="5311964" y="2830083"/>
                <a:ext cx="1440000" cy="720000"/>
              </a:xfrm>
              <a:prstGeom prst="flowChartInputOutpu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DLTEVA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39" name="直線矢印コネクタ 38"/>
              <p:cNvCxnSpPr>
                <a:stCxn id="36" idx="5"/>
                <a:endCxn id="37" idx="2"/>
              </p:cNvCxnSpPr>
              <p:nvPr/>
            </p:nvCxnSpPr>
            <p:spPr>
              <a:xfrm>
                <a:off x="3554230" y="3189666"/>
                <a:ext cx="377488" cy="0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0" name="直線矢印コネクタ 39"/>
              <p:cNvCxnSpPr>
                <a:stCxn id="37" idx="5"/>
                <a:endCxn id="38" idx="2"/>
              </p:cNvCxnSpPr>
              <p:nvPr/>
            </p:nvCxnSpPr>
            <p:spPr>
              <a:xfrm>
                <a:off x="5083718" y="3189666"/>
                <a:ext cx="372246" cy="418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1" name="フローチャート: 複数書類 40"/>
              <p:cNvSpPr/>
              <p:nvPr/>
            </p:nvSpPr>
            <p:spPr>
              <a:xfrm>
                <a:off x="2206893" y="5055914"/>
                <a:ext cx="1800000" cy="720000"/>
              </a:xfrm>
              <a:prstGeom prst="flowChartMultidocumen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OIL timestamp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42" name="フローチャート: データ 41"/>
              <p:cNvSpPr/>
              <p:nvPr/>
            </p:nvSpPr>
            <p:spPr>
              <a:xfrm>
                <a:off x="4091139" y="5056332"/>
                <a:ext cx="1440000" cy="720000"/>
              </a:xfrm>
              <a:prstGeom prst="flowChartInputOutpu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DLTOIL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(</a:t>
                </a:r>
                <a:r>
                  <a:rPr lang="en-US" altLang="ja-JP" sz="1200" u="sng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</a:t>
                </a: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e</a:t>
                </a:r>
                <a:r>
                  <a:rPr lang="en-US" altLang="ja-JP" sz="1200" u="sng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L</a:t>
                </a: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ay </a:t>
                </a:r>
                <a:r>
                  <a:rPr lang="en-US" altLang="ja-JP" sz="1200" u="sng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T</a:t>
                </a: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ime </a:t>
                </a:r>
                <a:r>
                  <a:rPr lang="en-US" altLang="ja-JP" sz="1200" u="sng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OIL</a:t>
                </a: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)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43" name="直線矢印コネクタ 42"/>
              <p:cNvCxnSpPr>
                <a:stCxn id="41" idx="3"/>
                <a:endCxn id="42" idx="2"/>
              </p:cNvCxnSpPr>
              <p:nvPr/>
            </p:nvCxnSpPr>
            <p:spPr>
              <a:xfrm>
                <a:off x="4006893" y="5415914"/>
                <a:ext cx="228246" cy="418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4" name="フローチャート: 代替処理 43"/>
              <p:cNvSpPr/>
              <p:nvPr/>
            </p:nvSpPr>
            <p:spPr>
              <a:xfrm>
                <a:off x="7296069" y="2926186"/>
                <a:ext cx="1322087" cy="526957"/>
              </a:xfrm>
              <a:prstGeom prst="flowChartAlternateProcess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Evacuation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45" name="直線矢印コネクタ 11"/>
              <p:cNvCxnSpPr>
                <a:stCxn id="38" idx="5"/>
                <a:endCxn id="44" idx="1"/>
              </p:cNvCxnSpPr>
              <p:nvPr/>
            </p:nvCxnSpPr>
            <p:spPr>
              <a:xfrm flipV="1">
                <a:off x="6607964" y="3189665"/>
                <a:ext cx="688105" cy="419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6" name="直線矢印コネクタ 11"/>
              <p:cNvCxnSpPr>
                <a:stCxn id="50" idx="3"/>
                <a:endCxn id="44" idx="2"/>
              </p:cNvCxnSpPr>
              <p:nvPr/>
            </p:nvCxnSpPr>
            <p:spPr>
              <a:xfrm flipV="1">
                <a:off x="7734079" y="3453143"/>
                <a:ext cx="223034" cy="1046580"/>
              </a:xfrm>
              <a:prstGeom prst="bentConnector2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3" name="線吹き出し 2 (枠付き) 22"/>
              <p:cNvSpPr/>
              <p:nvPr/>
            </p:nvSpPr>
            <p:spPr bwMode="auto">
              <a:xfrm>
                <a:off x="6659125" y="2292095"/>
                <a:ext cx="1800000" cy="504000"/>
              </a:xfrm>
              <a:prstGeom prst="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93147"/>
                  <a:gd name="adj6" fmla="val -24315"/>
                </a:avLst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ja-JP" sz="1200" dirty="0">
                    <a:solidFill>
                      <a:schemeClr val="tx1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Set everything in the input file.</a:t>
                </a:r>
                <a:endParaRPr kumimoji="0" lang="en-US" altLang="ja-JP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50" name="フローチャート: 複数書類 49"/>
              <p:cNvSpPr/>
              <p:nvPr/>
            </p:nvSpPr>
            <p:spPr>
              <a:xfrm>
                <a:off x="6294079" y="4139723"/>
                <a:ext cx="1440000" cy="720000"/>
              </a:xfrm>
              <a:prstGeom prst="flowChartMultidocumen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DLTEVA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51" name="直線矢印コネクタ 50"/>
              <p:cNvCxnSpPr>
                <a:stCxn id="27" idx="5"/>
                <a:endCxn id="49" idx="2"/>
              </p:cNvCxnSpPr>
              <p:nvPr/>
            </p:nvCxnSpPr>
            <p:spPr>
              <a:xfrm flipV="1">
                <a:off x="5105853" y="4497974"/>
                <a:ext cx="629262" cy="1749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98" name="線吹き出し 2 (枠付き) 97"/>
              <p:cNvSpPr/>
              <p:nvPr/>
            </p:nvSpPr>
            <p:spPr bwMode="auto">
              <a:xfrm>
                <a:off x="6436309" y="5196399"/>
                <a:ext cx="2088000" cy="549729"/>
              </a:xfrm>
              <a:prstGeom prst="borderCallout2">
                <a:avLst>
                  <a:gd name="adj1" fmla="val 18750"/>
                  <a:gd name="adj2" fmla="val -8333"/>
                  <a:gd name="adj3" fmla="val 18750"/>
                  <a:gd name="adj4" fmla="val -16667"/>
                  <a:gd name="adj5" fmla="val -89771"/>
                  <a:gd name="adj6" fmla="val -23288"/>
                </a:avLst>
              </a:prstGeom>
              <a:ln w="38100">
                <a:solidFill>
                  <a:schemeClr val="accent2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ja-JP" sz="1200" dirty="0">
                    <a:solidFill>
                      <a:schemeClr val="tx1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Setting of evacuation delay time by internal processing.</a:t>
                </a:r>
                <a:endParaRPr kumimoji="0" lang="en-US" altLang="ja-JP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26" name="フローチャート: データ 25"/>
              <p:cNvSpPr/>
              <p:nvPr/>
            </p:nvSpPr>
            <p:spPr>
              <a:xfrm>
                <a:off x="2280365" y="4139723"/>
                <a:ext cx="1440000" cy="720000"/>
              </a:xfrm>
              <a:prstGeom prst="flowChartInputOutpu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OALARM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sp>
            <p:nvSpPr>
              <p:cNvPr id="27" name="フローチャート: データ 26"/>
              <p:cNvSpPr/>
              <p:nvPr/>
            </p:nvSpPr>
            <p:spPr>
              <a:xfrm>
                <a:off x="3809853" y="4139723"/>
                <a:ext cx="1440000" cy="720000"/>
              </a:xfrm>
              <a:prstGeom prst="flowChartInputOutput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DLTSHL</a:t>
                </a: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28" name="直線矢印コネクタ 27"/>
              <p:cNvCxnSpPr>
                <a:stCxn id="26" idx="5"/>
                <a:endCxn id="27" idx="2"/>
              </p:cNvCxnSpPr>
              <p:nvPr/>
            </p:nvCxnSpPr>
            <p:spPr>
              <a:xfrm>
                <a:off x="3576365" y="4499723"/>
                <a:ext cx="377488" cy="0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9" name="直線矢印コネクタ 11"/>
              <p:cNvCxnSpPr>
                <a:stCxn id="33" idx="3"/>
                <a:endCxn id="26" idx="2"/>
              </p:cNvCxnSpPr>
              <p:nvPr/>
            </p:nvCxnSpPr>
            <p:spPr>
              <a:xfrm>
                <a:off x="1797778" y="3188472"/>
                <a:ext cx="626587" cy="1311251"/>
              </a:xfrm>
              <a:prstGeom prst="bentConnector3">
                <a:avLst>
                  <a:gd name="adj1" fmla="val 33557"/>
                </a:avLst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48" name="直線矢印コネクタ 11"/>
              <p:cNvCxnSpPr>
                <a:stCxn id="42" idx="5"/>
                <a:endCxn id="49" idx="4"/>
              </p:cNvCxnSpPr>
              <p:nvPr/>
            </p:nvCxnSpPr>
            <p:spPr>
              <a:xfrm flipV="1">
                <a:off x="5387139" y="4582548"/>
                <a:ext cx="419976" cy="833785"/>
              </a:xfrm>
              <a:prstGeom prst="bentConnector2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49" name="フローチャート: 結合子 48"/>
              <p:cNvSpPr/>
              <p:nvPr/>
            </p:nvSpPr>
            <p:spPr>
              <a:xfrm>
                <a:off x="5735115" y="4413401"/>
                <a:ext cx="144000" cy="169147"/>
              </a:xfrm>
              <a:prstGeom prst="flowChartConnector">
                <a:avLst/>
              </a:prstGeom>
              <a:solidFill>
                <a:sysClr val="window" lastClr="FFFFFF"/>
              </a:solidFill>
              <a:ln w="38100" cap="flat" cmpd="sng" algn="ctr">
                <a:solidFill>
                  <a:schemeClr val="tx1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Meiryo UI" panose="020B0604030504040204" pitchFamily="50" charset="-128"/>
                  <a:cs typeface="Segoe UI" panose="020B0502040204020203" pitchFamily="34" charset="0"/>
                </a:endParaRPr>
              </a:p>
            </p:txBody>
          </p:sp>
          <p:cxnSp>
            <p:nvCxnSpPr>
              <p:cNvPr id="55" name="直線矢印コネクタ 11"/>
              <p:cNvCxnSpPr>
                <a:stCxn id="49" idx="6"/>
                <a:endCxn id="50" idx="1"/>
              </p:cNvCxnSpPr>
              <p:nvPr/>
            </p:nvCxnSpPr>
            <p:spPr>
              <a:xfrm>
                <a:off x="5879115" y="4497974"/>
                <a:ext cx="414964" cy="1749"/>
              </a:xfrm>
              <a:prstGeom prst="straightConnector1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53" name="正方形/長方形 52"/>
              <p:cNvSpPr/>
              <p:nvPr/>
            </p:nvSpPr>
            <p:spPr>
              <a:xfrm>
                <a:off x="2109651" y="3739183"/>
                <a:ext cx="2173934" cy="338295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36000" tIns="36000" rIns="36000" bIns="36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200" kern="0" dirty="0">
                    <a:solidFill>
                      <a:srgbClr val="000000"/>
                    </a:solidFill>
                    <a:latin typeface="Segoe UI" panose="020B0502040204020203" pitchFamily="34" charset="0"/>
                    <a:ea typeface="Meiryo UI" panose="020B0604030504040204" pitchFamily="50" charset="-128"/>
                    <a:cs typeface="Segoe UI" panose="020B0502040204020203" pitchFamily="34" charset="0"/>
                  </a:rPr>
                  <a:t>Dose rate evacuation model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6145586"/>
      </p:ext>
    </p:extLst>
  </p:cSld>
  <p:clrMapOvr>
    <a:masterClrMapping/>
  </p:clrMapOvr>
</p:sld>
</file>

<file path=ppt/theme/theme1.xml><?xml version="1.0" encoding="utf-8"?>
<a:theme xmlns:a="http://schemas.openxmlformats.org/drawingml/2006/main" name="国内プレゼンテーション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国内プレゼンテーション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3466</Words>
  <Characters>0</Characters>
  <Application>Microsoft Office PowerPoint</Application>
  <DocSecurity>0</DocSecurity>
  <PresentationFormat>On-screen Show (4:3)</PresentationFormat>
  <Lines>0</Lines>
  <Paragraphs>421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Meiryo UI</vt:lpstr>
      <vt:lpstr>ＭＳ Ｐゴシック</vt:lpstr>
      <vt:lpstr>Arial</vt:lpstr>
      <vt:lpstr>Segoe UI</vt:lpstr>
      <vt:lpstr>Segoe UI Semibold</vt:lpstr>
      <vt:lpstr>Verdana</vt:lpstr>
      <vt:lpstr>Wingdings</vt:lpstr>
      <vt:lpstr>国内プレゼンテーション</vt:lpstr>
      <vt:lpstr>PowerPoint Presentation</vt:lpstr>
      <vt:lpstr>Contents</vt:lpstr>
      <vt:lpstr>Background and Purpose</vt:lpstr>
      <vt:lpstr>PowerPoint Presentation</vt:lpstr>
      <vt:lpstr>Introduction of dose rate evacuation model</vt:lpstr>
      <vt:lpstr>Introduction of dose rate evacuation model</vt:lpstr>
      <vt:lpstr>PowerPoint Presentation</vt:lpstr>
      <vt:lpstr>PowerPoint Presentation</vt:lpstr>
      <vt:lpstr>PowerPoint Presentation</vt:lpstr>
      <vt:lpstr>Analysis to confirm the new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2017-04-28T05:35:55Z</dcterms:created>
  <dcterms:modified xsi:type="dcterms:W3CDTF">2020-08-28T02:26:42Z</dcterms:modified>
</cp:coreProperties>
</file>