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4"/>
    <p:sldMasterId id="2147483688" r:id="rId5"/>
    <p:sldMasterId id="2147483716" r:id="rId6"/>
  </p:sldMasterIdLst>
  <p:notesMasterIdLst>
    <p:notesMasterId r:id="rId27"/>
  </p:notesMasterIdLst>
  <p:sldIdLst>
    <p:sldId id="257" r:id="rId7"/>
    <p:sldId id="918" r:id="rId8"/>
    <p:sldId id="919" r:id="rId9"/>
    <p:sldId id="285" r:id="rId10"/>
    <p:sldId id="926" r:id="rId11"/>
    <p:sldId id="640" r:id="rId12"/>
    <p:sldId id="627" r:id="rId13"/>
    <p:sldId id="648" r:id="rId14"/>
    <p:sldId id="641" r:id="rId15"/>
    <p:sldId id="645" r:id="rId16"/>
    <p:sldId id="646" r:id="rId17"/>
    <p:sldId id="628" r:id="rId18"/>
    <p:sldId id="632" r:id="rId19"/>
    <p:sldId id="631" r:id="rId20"/>
    <p:sldId id="643" r:id="rId21"/>
    <p:sldId id="633" r:id="rId22"/>
    <p:sldId id="638" r:id="rId23"/>
    <p:sldId id="928" r:id="rId24"/>
    <p:sldId id="635" r:id="rId25"/>
    <p:sldId id="623"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pler, Katherine" initials="HK" lastIdx="3" clrIdx="0">
    <p:extLst>
      <p:ext uri="{19B8F6BF-5375-455C-9EA6-DF929625EA0E}">
        <p15:presenceInfo xmlns:p15="http://schemas.microsoft.com/office/powerpoint/2012/main" userId="S-1-5-21-2035299757-743199251-48716514-6545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6491"/>
    <a:srgbClr val="FBFFF3"/>
    <a:srgbClr val="F2FFD9"/>
    <a:srgbClr val="0054A8"/>
    <a:srgbClr val="005082"/>
    <a:srgbClr val="0064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409" autoAdjust="0"/>
    <p:restoredTop sz="94504" autoAdjust="0"/>
  </p:normalViewPr>
  <p:slideViewPr>
    <p:cSldViewPr snapToGrid="0">
      <p:cViewPr varScale="1">
        <p:scale>
          <a:sx n="72" d="100"/>
          <a:sy n="72" d="100"/>
        </p:scale>
        <p:origin x="84" y="642"/>
      </p:cViewPr>
      <p:guideLst/>
    </p:cSldViewPr>
  </p:slideViewPr>
  <p:outlineViewPr>
    <p:cViewPr>
      <p:scale>
        <a:sx n="25" d="100"/>
        <a:sy n="25" d="100"/>
      </p:scale>
      <p:origin x="0" y="-19736"/>
    </p:cViewPr>
  </p:outlineViewPr>
  <p:notesTextViewPr>
    <p:cViewPr>
      <p:scale>
        <a:sx n="1" d="1"/>
        <a:sy n="1" d="1"/>
      </p:scale>
      <p:origin x="0" y="0"/>
    </p:cViewPr>
  </p:notesTextViewPr>
  <p:sorterViewPr>
    <p:cViewPr>
      <p:scale>
        <a:sx n="125" d="100"/>
        <a:sy n="125" d="100"/>
      </p:scale>
      <p:origin x="0" y="-1502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4577FC4-63DA-4EAB-8112-79FFB53A0EAF}" type="doc">
      <dgm:prSet loTypeId="urn:microsoft.com/office/officeart/2005/8/layout/hChevron3" loCatId="process" qsTypeId="urn:microsoft.com/office/officeart/2005/8/quickstyle/simple1" qsCatId="simple" csTypeId="urn:microsoft.com/office/officeart/2005/8/colors/accent1_2" csCatId="accent1" phldr="1"/>
      <dgm:spPr/>
    </dgm:pt>
    <dgm:pt modelId="{05F7D55B-7474-4734-829D-DCE675EE2126}">
      <dgm:prSet phldrT="[Text]" custT="1"/>
      <dgm:spPr/>
      <dgm:t>
        <a:bodyPr/>
        <a:lstStyle/>
        <a:p>
          <a:endParaRPr lang="en-US" sz="1600" dirty="0"/>
        </a:p>
        <a:p>
          <a:r>
            <a:rPr lang="en-US" sz="2400" b="1" dirty="0">
              <a:solidFill>
                <a:srgbClr val="FFFF00"/>
              </a:solidFill>
            </a:rPr>
            <a:t>Clean-up phase</a:t>
          </a:r>
        </a:p>
        <a:p>
          <a:r>
            <a:rPr lang="en-US" sz="1600" dirty="0"/>
            <a:t>Timeframe: days-years </a:t>
          </a:r>
        </a:p>
        <a:p>
          <a:r>
            <a:rPr lang="en-US" sz="1600" dirty="0"/>
            <a:t>Includes:  local, state, tribal, contractors, EPA, etc.</a:t>
          </a:r>
        </a:p>
        <a:p>
          <a:endParaRPr lang="en-US" sz="1600" dirty="0"/>
        </a:p>
      </dgm:t>
    </dgm:pt>
    <dgm:pt modelId="{BDE2FF21-062B-4FD5-9636-D09AE11091B5}" type="parTrans" cxnId="{1C73C133-3E30-4E5B-972C-E8988CBB57F3}">
      <dgm:prSet/>
      <dgm:spPr/>
      <dgm:t>
        <a:bodyPr/>
        <a:lstStyle/>
        <a:p>
          <a:endParaRPr lang="en-US"/>
        </a:p>
      </dgm:t>
    </dgm:pt>
    <dgm:pt modelId="{1C3AEF9C-4537-45B4-AD89-C9A4A6B21C0D}" type="sibTrans" cxnId="{1C73C133-3E30-4E5B-972C-E8988CBB57F3}">
      <dgm:prSet/>
      <dgm:spPr/>
      <dgm:t>
        <a:bodyPr/>
        <a:lstStyle/>
        <a:p>
          <a:endParaRPr lang="en-US"/>
        </a:p>
      </dgm:t>
    </dgm:pt>
    <dgm:pt modelId="{31698EEE-961C-40A0-91E7-D43D7F5C4527}">
      <dgm:prSet phldrT="[Text]" custT="1"/>
      <dgm:spPr>
        <a:solidFill>
          <a:srgbClr val="C00000"/>
        </a:solidFill>
      </dgm:spPr>
      <dgm:t>
        <a:bodyPr/>
        <a:lstStyle/>
        <a:p>
          <a:r>
            <a:rPr lang="en-US" sz="2400" b="1" dirty="0">
              <a:solidFill>
                <a:srgbClr val="FFFF00"/>
              </a:solidFill>
            </a:rPr>
            <a:t>Early phase</a:t>
          </a:r>
        </a:p>
        <a:p>
          <a:r>
            <a:rPr lang="en-US" sz="1600" dirty="0"/>
            <a:t>Timeframe: less than ~72 hrs</a:t>
          </a:r>
        </a:p>
        <a:p>
          <a:r>
            <a:rPr lang="en-US" sz="1600" dirty="0"/>
            <a:t>Includes: mostly local responders</a:t>
          </a:r>
        </a:p>
      </dgm:t>
    </dgm:pt>
    <dgm:pt modelId="{84C66DE3-4F9A-46D6-99CC-8AFA09B60BC5}" type="sibTrans" cxnId="{D8175800-63A7-499C-AD9D-D5E0502D2E9A}">
      <dgm:prSet/>
      <dgm:spPr/>
      <dgm:t>
        <a:bodyPr/>
        <a:lstStyle/>
        <a:p>
          <a:endParaRPr lang="en-US"/>
        </a:p>
      </dgm:t>
    </dgm:pt>
    <dgm:pt modelId="{DDA374DD-42A5-4A3F-941A-61CE228F1FA9}" type="parTrans" cxnId="{D8175800-63A7-499C-AD9D-D5E0502D2E9A}">
      <dgm:prSet/>
      <dgm:spPr/>
      <dgm:t>
        <a:bodyPr/>
        <a:lstStyle/>
        <a:p>
          <a:endParaRPr lang="en-US"/>
        </a:p>
      </dgm:t>
    </dgm:pt>
    <dgm:pt modelId="{DB81FCAB-6F0F-429C-AF76-628313702D52}" type="pres">
      <dgm:prSet presAssocID="{04577FC4-63DA-4EAB-8112-79FFB53A0EAF}" presName="Name0" presStyleCnt="0">
        <dgm:presLayoutVars>
          <dgm:dir/>
          <dgm:resizeHandles val="exact"/>
        </dgm:presLayoutVars>
      </dgm:prSet>
      <dgm:spPr/>
    </dgm:pt>
    <dgm:pt modelId="{3FAB1343-6BD5-4568-ADA0-501F01966443}" type="pres">
      <dgm:prSet presAssocID="{31698EEE-961C-40A0-91E7-D43D7F5C4527}" presName="parTxOnly" presStyleLbl="node1" presStyleIdx="0" presStyleCnt="2">
        <dgm:presLayoutVars>
          <dgm:bulletEnabled val="1"/>
        </dgm:presLayoutVars>
      </dgm:prSet>
      <dgm:spPr/>
    </dgm:pt>
    <dgm:pt modelId="{E17E5577-3C6B-451F-9A5C-86AF8F816AF3}" type="pres">
      <dgm:prSet presAssocID="{84C66DE3-4F9A-46D6-99CC-8AFA09B60BC5}" presName="parSpace" presStyleCnt="0"/>
      <dgm:spPr/>
    </dgm:pt>
    <dgm:pt modelId="{E2B070B8-8762-4510-8A41-9C0BC6815076}" type="pres">
      <dgm:prSet presAssocID="{05F7D55B-7474-4734-829D-DCE675EE2126}" presName="parTxOnly" presStyleLbl="node1" presStyleIdx="1" presStyleCnt="2">
        <dgm:presLayoutVars>
          <dgm:bulletEnabled val="1"/>
        </dgm:presLayoutVars>
      </dgm:prSet>
      <dgm:spPr/>
    </dgm:pt>
  </dgm:ptLst>
  <dgm:cxnLst>
    <dgm:cxn modelId="{D8175800-63A7-499C-AD9D-D5E0502D2E9A}" srcId="{04577FC4-63DA-4EAB-8112-79FFB53A0EAF}" destId="{31698EEE-961C-40A0-91E7-D43D7F5C4527}" srcOrd="0" destOrd="0" parTransId="{DDA374DD-42A5-4A3F-941A-61CE228F1FA9}" sibTransId="{84C66DE3-4F9A-46D6-99CC-8AFA09B60BC5}"/>
    <dgm:cxn modelId="{AAA5030D-9631-4FF6-AEB0-4669E8070560}" type="presOf" srcId="{04577FC4-63DA-4EAB-8112-79FFB53A0EAF}" destId="{DB81FCAB-6F0F-429C-AF76-628313702D52}" srcOrd="0" destOrd="0" presId="urn:microsoft.com/office/officeart/2005/8/layout/hChevron3"/>
    <dgm:cxn modelId="{1C73C133-3E30-4E5B-972C-E8988CBB57F3}" srcId="{04577FC4-63DA-4EAB-8112-79FFB53A0EAF}" destId="{05F7D55B-7474-4734-829D-DCE675EE2126}" srcOrd="1" destOrd="0" parTransId="{BDE2FF21-062B-4FD5-9636-D09AE11091B5}" sibTransId="{1C3AEF9C-4537-45B4-AD89-C9A4A6B21C0D}"/>
    <dgm:cxn modelId="{EC295C38-5718-4194-87B1-CB7F3505CF94}" type="presOf" srcId="{31698EEE-961C-40A0-91E7-D43D7F5C4527}" destId="{3FAB1343-6BD5-4568-ADA0-501F01966443}" srcOrd="0" destOrd="0" presId="urn:microsoft.com/office/officeart/2005/8/layout/hChevron3"/>
    <dgm:cxn modelId="{6FE3E0FF-2DEC-4BEA-B84B-D267F97D1169}" type="presOf" srcId="{05F7D55B-7474-4734-829D-DCE675EE2126}" destId="{E2B070B8-8762-4510-8A41-9C0BC6815076}" srcOrd="0" destOrd="0" presId="urn:microsoft.com/office/officeart/2005/8/layout/hChevron3"/>
    <dgm:cxn modelId="{285BCF79-AB42-4092-AA0E-F6EA8CA230FA}" type="presParOf" srcId="{DB81FCAB-6F0F-429C-AF76-628313702D52}" destId="{3FAB1343-6BD5-4568-ADA0-501F01966443}" srcOrd="0" destOrd="0" presId="urn:microsoft.com/office/officeart/2005/8/layout/hChevron3"/>
    <dgm:cxn modelId="{F24086AC-FB40-4CAA-8E37-4E0B75E472A1}" type="presParOf" srcId="{DB81FCAB-6F0F-429C-AF76-628313702D52}" destId="{E17E5577-3C6B-451F-9A5C-86AF8F816AF3}" srcOrd="1" destOrd="0" presId="urn:microsoft.com/office/officeart/2005/8/layout/hChevron3"/>
    <dgm:cxn modelId="{9FD0FBF3-DE43-4EF3-92EA-FF93386D1069}" type="presParOf" srcId="{DB81FCAB-6F0F-429C-AF76-628313702D52}" destId="{E2B070B8-8762-4510-8A41-9C0BC6815076}" srcOrd="2"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AB1343-6BD5-4568-ADA0-501F01966443}">
      <dsp:nvSpPr>
        <dsp:cNvPr id="0" name=""/>
        <dsp:cNvSpPr/>
      </dsp:nvSpPr>
      <dsp:spPr>
        <a:xfrm>
          <a:off x="5811" y="330880"/>
          <a:ext cx="4126105" cy="1650442"/>
        </a:xfrm>
        <a:prstGeom prst="homePlate">
          <a:avLst/>
        </a:prstGeom>
        <a:solidFill>
          <a:srgbClr val="C0000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64008" rIns="32004" bIns="64008"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rgbClr val="FFFF00"/>
              </a:solidFill>
            </a:rPr>
            <a:t>Early phase</a:t>
          </a:r>
        </a:p>
        <a:p>
          <a:pPr marL="0" lvl="0" indent="0" algn="ctr" defTabSz="1066800">
            <a:lnSpc>
              <a:spcPct val="90000"/>
            </a:lnSpc>
            <a:spcBef>
              <a:spcPct val="0"/>
            </a:spcBef>
            <a:spcAft>
              <a:spcPct val="35000"/>
            </a:spcAft>
            <a:buNone/>
          </a:pPr>
          <a:r>
            <a:rPr lang="en-US" sz="1600" kern="1200" dirty="0"/>
            <a:t>Timeframe: less than ~72 hrs</a:t>
          </a:r>
        </a:p>
        <a:p>
          <a:pPr marL="0" lvl="0" indent="0" algn="ctr" defTabSz="1066800">
            <a:lnSpc>
              <a:spcPct val="90000"/>
            </a:lnSpc>
            <a:spcBef>
              <a:spcPct val="0"/>
            </a:spcBef>
            <a:spcAft>
              <a:spcPct val="35000"/>
            </a:spcAft>
            <a:buNone/>
          </a:pPr>
          <a:r>
            <a:rPr lang="en-US" sz="1600" kern="1200" dirty="0"/>
            <a:t>Includes: mostly local responders</a:t>
          </a:r>
        </a:p>
      </dsp:txBody>
      <dsp:txXfrm>
        <a:off x="5811" y="330880"/>
        <a:ext cx="3713495" cy="1650442"/>
      </dsp:txXfrm>
    </dsp:sp>
    <dsp:sp modelId="{E2B070B8-8762-4510-8A41-9C0BC6815076}">
      <dsp:nvSpPr>
        <dsp:cNvPr id="0" name=""/>
        <dsp:cNvSpPr/>
      </dsp:nvSpPr>
      <dsp:spPr>
        <a:xfrm>
          <a:off x="3306695" y="330880"/>
          <a:ext cx="4126105" cy="1650442"/>
        </a:xfrm>
        <a:prstGeom prst="chevron">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endParaRPr lang="en-US" sz="1600" kern="1200" dirty="0"/>
        </a:p>
        <a:p>
          <a:pPr marL="0" lvl="0" indent="0" algn="ctr" defTabSz="711200">
            <a:lnSpc>
              <a:spcPct val="90000"/>
            </a:lnSpc>
            <a:spcBef>
              <a:spcPct val="0"/>
            </a:spcBef>
            <a:spcAft>
              <a:spcPct val="35000"/>
            </a:spcAft>
            <a:buNone/>
          </a:pPr>
          <a:r>
            <a:rPr lang="en-US" sz="2400" b="1" kern="1200" dirty="0">
              <a:solidFill>
                <a:srgbClr val="FFFF00"/>
              </a:solidFill>
            </a:rPr>
            <a:t>Clean-up phase</a:t>
          </a:r>
        </a:p>
        <a:p>
          <a:pPr marL="0" lvl="0" indent="0" algn="ctr" defTabSz="711200">
            <a:lnSpc>
              <a:spcPct val="90000"/>
            </a:lnSpc>
            <a:spcBef>
              <a:spcPct val="0"/>
            </a:spcBef>
            <a:spcAft>
              <a:spcPct val="35000"/>
            </a:spcAft>
            <a:buNone/>
          </a:pPr>
          <a:r>
            <a:rPr lang="en-US" sz="1600" kern="1200" dirty="0"/>
            <a:t>Timeframe: days-years </a:t>
          </a:r>
        </a:p>
        <a:p>
          <a:pPr marL="0" lvl="0" indent="0" algn="ctr" defTabSz="711200">
            <a:lnSpc>
              <a:spcPct val="90000"/>
            </a:lnSpc>
            <a:spcBef>
              <a:spcPct val="0"/>
            </a:spcBef>
            <a:spcAft>
              <a:spcPct val="35000"/>
            </a:spcAft>
            <a:buNone/>
          </a:pPr>
          <a:r>
            <a:rPr lang="en-US" sz="1600" kern="1200" dirty="0"/>
            <a:t>Includes:  local, state, tribal, contractors, EPA, etc.</a:t>
          </a:r>
        </a:p>
        <a:p>
          <a:pPr marL="0" lvl="0" indent="0" algn="ctr" defTabSz="711200">
            <a:lnSpc>
              <a:spcPct val="90000"/>
            </a:lnSpc>
            <a:spcBef>
              <a:spcPct val="0"/>
            </a:spcBef>
            <a:spcAft>
              <a:spcPct val="35000"/>
            </a:spcAft>
            <a:buNone/>
          </a:pPr>
          <a:endParaRPr lang="en-US" sz="1600" kern="1200" dirty="0"/>
        </a:p>
      </dsp:txBody>
      <dsp:txXfrm>
        <a:off x="4131916" y="330880"/>
        <a:ext cx="2475663" cy="1650442"/>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86EEC2-01E8-417B-AD8B-0E8FE26CC433}" type="datetimeFigureOut">
              <a:rPr lang="en-US" smtClean="0"/>
              <a:t>9/8/2022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EFA20C-293D-4C31-92A1-2643AE36C4F8}" type="slidenum">
              <a:rPr lang="en-US" smtClean="0"/>
              <a:t>‹#›</a:t>
            </a:fld>
            <a:endParaRPr lang="en-US" dirty="0"/>
          </a:p>
        </p:txBody>
      </p:sp>
    </p:spTree>
    <p:extLst>
      <p:ext uri="{BB962C8B-B14F-4D97-AF65-F5344CB8AC3E}">
        <p14:creationId xmlns:p14="http://schemas.microsoft.com/office/powerpoint/2010/main" val="1165215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AA7A1A-8011-3A42-91B8-EE1BD44E4455}" type="slidenum">
              <a:rPr lang="en-US" smtClean="0"/>
              <a:t>6</a:t>
            </a:fld>
            <a:endParaRPr lang="en-US"/>
          </a:p>
        </p:txBody>
      </p:sp>
    </p:spTree>
    <p:extLst>
      <p:ext uri="{BB962C8B-B14F-4D97-AF65-F5344CB8AC3E}">
        <p14:creationId xmlns:p14="http://schemas.microsoft.com/office/powerpoint/2010/main" val="3391625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AA7A1A-8011-3A42-91B8-EE1BD44E4455}" type="slidenum">
              <a:rPr lang="en-US" smtClean="0"/>
              <a:t>12</a:t>
            </a:fld>
            <a:endParaRPr lang="en-US" dirty="0"/>
          </a:p>
        </p:txBody>
      </p:sp>
    </p:spTree>
    <p:extLst>
      <p:ext uri="{BB962C8B-B14F-4D97-AF65-F5344CB8AC3E}">
        <p14:creationId xmlns:p14="http://schemas.microsoft.com/office/powerpoint/2010/main" val="665257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AA7A1A-8011-3A42-91B8-EE1BD44E4455}" type="slidenum">
              <a:rPr lang="en-US" smtClean="0"/>
              <a:t>18</a:t>
            </a:fld>
            <a:endParaRPr lang="en-US" dirty="0"/>
          </a:p>
        </p:txBody>
      </p:sp>
    </p:spTree>
    <p:extLst>
      <p:ext uri="{BB962C8B-B14F-4D97-AF65-F5344CB8AC3E}">
        <p14:creationId xmlns:p14="http://schemas.microsoft.com/office/powerpoint/2010/main" val="41431568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AA7A1A-8011-3A42-91B8-EE1BD44E4455}" type="slidenum">
              <a:rPr lang="en-US" smtClean="0"/>
              <a:t>19</a:t>
            </a:fld>
            <a:endParaRPr lang="en-US" dirty="0"/>
          </a:p>
        </p:txBody>
      </p:sp>
    </p:spTree>
    <p:extLst>
      <p:ext uri="{BB962C8B-B14F-4D97-AF65-F5344CB8AC3E}">
        <p14:creationId xmlns:p14="http://schemas.microsoft.com/office/powerpoint/2010/main" val="41431568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Section Break">
    <p:spTree>
      <p:nvGrpSpPr>
        <p:cNvPr id="1" name=""/>
        <p:cNvGrpSpPr/>
        <p:nvPr/>
      </p:nvGrpSpPr>
      <p:grpSpPr>
        <a:xfrm>
          <a:off x="0" y="0"/>
          <a:ext cx="0" cy="0"/>
          <a:chOff x="0" y="0"/>
          <a:chExt cx="0" cy="0"/>
        </a:xfrm>
      </p:grpSpPr>
      <p:pic>
        <p:nvPicPr>
          <p:cNvPr id="6" name="Picture 2" descr="C:\Users\amiesen\Desktop\anlrgbppt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66339" y="6083300"/>
            <a:ext cx="2054459" cy="740115"/>
          </a:xfrm>
          <a:prstGeom prst="rect">
            <a:avLst/>
          </a:prstGeom>
          <a:noFill/>
          <a:extLst>
            <a:ext uri="{909E8E84-426E-40dd-AFC4-6F175D3DCCD1}">
              <a14:hiddenFill xmlns:a14="http://schemas.microsoft.com/office/drawing/2010/main" xmlns="">
                <a:solidFill>
                  <a:srgbClr val="FFFFFF"/>
                </a:solidFill>
              </a14:hiddenFill>
            </a:ext>
          </a:extLst>
        </p:spPr>
      </p:pic>
      <p:pic>
        <p:nvPicPr>
          <p:cNvPr id="37" name="Picture 36" descr="aerial view of Argonne with APS in front 5730-00068.jpg"/>
          <p:cNvPicPr>
            <a:picLocks noChangeAspect="1"/>
          </p:cNvPicPr>
          <p:nvPr userDrawn="1"/>
        </p:nvPicPr>
        <p:blipFill rotWithShape="1">
          <a:blip r:embed="rId3" cstate="email">
            <a:extLst>
              <a:ext uri="{28A0092B-C50C-407E-A947-70E740481C1C}">
                <a14:useLocalDpi xmlns:a14="http://schemas.microsoft.com/office/drawing/2010/main" val="0"/>
              </a:ext>
            </a:extLst>
          </a:blip>
          <a:srcRect t="10682" b="7135"/>
          <a:stretch/>
        </p:blipFill>
        <p:spPr>
          <a:xfrm>
            <a:off x="0" y="0"/>
            <a:ext cx="12192000" cy="5984917"/>
          </a:xfrm>
          <a:prstGeom prst="rect">
            <a:avLst/>
          </a:prstGeom>
        </p:spPr>
      </p:pic>
      <p:sp>
        <p:nvSpPr>
          <p:cNvPr id="3" name="Text Placeholder 2"/>
          <p:cNvSpPr>
            <a:spLocks noGrp="1"/>
          </p:cNvSpPr>
          <p:nvPr>
            <p:ph type="body" sz="quarter" idx="10" hasCustomPrompt="1"/>
          </p:nvPr>
        </p:nvSpPr>
        <p:spPr>
          <a:xfrm>
            <a:off x="1" y="-14246"/>
            <a:ext cx="12191999" cy="5999163"/>
          </a:xfrm>
          <a:solidFill>
            <a:schemeClr val="accent2">
              <a:alpha val="90000"/>
            </a:schemeClr>
          </a:solidFill>
        </p:spPr>
        <p:txBody>
          <a:bodyPr lIns="457200" tIns="0" bIns="457200" anchor="ctr"/>
          <a:lstStyle>
            <a:lvl1pPr marL="0" indent="0">
              <a:buNone/>
              <a:defRPr sz="3733" b="1" cap="all" baseline="0">
                <a:solidFill>
                  <a:schemeClr val="bg1"/>
                </a:solidFill>
              </a:defRPr>
            </a:lvl1pPr>
          </a:lstStyle>
          <a:p>
            <a:pPr lvl="0"/>
            <a:r>
              <a:rPr lang="en-US" dirty="0"/>
              <a:t>Type in SECTION BREAK TITLE</a:t>
            </a:r>
          </a:p>
        </p:txBody>
      </p:sp>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90828" y="6269435"/>
            <a:ext cx="2728491" cy="347016"/>
          </a:xfrm>
          <a:prstGeom prst="rect">
            <a:avLst/>
          </a:prstGeom>
        </p:spPr>
      </p:pic>
    </p:spTree>
    <p:extLst>
      <p:ext uri="{BB962C8B-B14F-4D97-AF65-F5344CB8AC3E}">
        <p14:creationId xmlns:p14="http://schemas.microsoft.com/office/powerpoint/2010/main" val="19321874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LRG IMAGES - top horizont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4" name="Text Placeholder 3"/>
          <p:cNvSpPr>
            <a:spLocks noGrp="1"/>
          </p:cNvSpPr>
          <p:nvPr>
            <p:ph type="body" sz="quarter" idx="13"/>
          </p:nvPr>
        </p:nvSpPr>
        <p:spPr>
          <a:xfrm>
            <a:off x="651643" y="5475819"/>
            <a:ext cx="5486400" cy="915835"/>
          </a:xfrm>
        </p:spPr>
        <p:txBody>
          <a:bodyPr tIns="9144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133"/>
            </a:lvl4pPr>
            <a:lvl5pPr marL="1445648" indent="-228594">
              <a:spcBef>
                <a:spcPts val="0"/>
              </a:spcBef>
              <a:defRPr sz="2133"/>
            </a:lvl5pPr>
          </a:lstStyle>
          <a:p>
            <a:pPr lvl="0"/>
            <a:r>
              <a:rPr lang="en-US"/>
              <a:t>Click to edit Master text styles</a:t>
            </a:r>
          </a:p>
          <a:p>
            <a:pPr lvl="1"/>
            <a:r>
              <a:rPr lang="en-US"/>
              <a:t>Second level</a:t>
            </a:r>
          </a:p>
        </p:txBody>
      </p:sp>
      <p:sp>
        <p:nvSpPr>
          <p:cNvPr id="15" name="Text Placeholder 3"/>
          <p:cNvSpPr>
            <a:spLocks noGrp="1"/>
          </p:cNvSpPr>
          <p:nvPr>
            <p:ph type="body" sz="quarter" idx="14"/>
          </p:nvPr>
        </p:nvSpPr>
        <p:spPr>
          <a:xfrm>
            <a:off x="6288289" y="5475819"/>
            <a:ext cx="5463447" cy="915835"/>
          </a:xfrm>
        </p:spPr>
        <p:txBody>
          <a:bodyPr tIns="9144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133"/>
            </a:lvl4pPr>
            <a:lvl5pPr marL="1445648" indent="-228594">
              <a:spcBef>
                <a:spcPts val="0"/>
              </a:spcBef>
              <a:defRPr sz="2133"/>
            </a:lvl5pPr>
          </a:lstStyle>
          <a:p>
            <a:pPr lvl="0"/>
            <a:r>
              <a:rPr lang="en-US"/>
              <a:t>Click to edit Master text styles</a:t>
            </a:r>
          </a:p>
          <a:p>
            <a:pPr lvl="1"/>
            <a:r>
              <a:rPr lang="en-US"/>
              <a:t>Second level</a:t>
            </a:r>
          </a:p>
        </p:txBody>
      </p:sp>
      <p:sp>
        <p:nvSpPr>
          <p:cNvPr id="9" name="Picture Placeholder 4"/>
          <p:cNvSpPr>
            <a:spLocks noGrp="1"/>
          </p:cNvSpPr>
          <p:nvPr>
            <p:ph type="pic" sz="quarter" idx="15" hasCustomPrompt="1"/>
          </p:nvPr>
        </p:nvSpPr>
        <p:spPr>
          <a:xfrm>
            <a:off x="660905" y="1894417"/>
            <a:ext cx="5364480" cy="3581400"/>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2" name="Picture Placeholder 4"/>
          <p:cNvSpPr>
            <a:spLocks noGrp="1"/>
          </p:cNvSpPr>
          <p:nvPr>
            <p:ph type="pic" sz="quarter" idx="16" hasCustomPrompt="1"/>
          </p:nvPr>
        </p:nvSpPr>
        <p:spPr>
          <a:xfrm>
            <a:off x="6278733" y="1894417"/>
            <a:ext cx="5364480" cy="3581400"/>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TWO Large IMAGES w/bullets </a:t>
            </a:r>
            <a:br>
              <a:rPr lang="en-US" dirty="0"/>
            </a:br>
            <a:r>
              <a:rPr lang="en-US" dirty="0"/>
              <a:t>Headline in </a:t>
            </a:r>
            <a:r>
              <a:rPr lang="en-US" dirty="0" err="1"/>
              <a:t>arial</a:t>
            </a:r>
            <a:r>
              <a:rPr lang="en-US" dirty="0"/>
              <a:t> and all caps</a:t>
            </a:r>
          </a:p>
        </p:txBody>
      </p:sp>
      <p:sp>
        <p:nvSpPr>
          <p:cNvPr id="10" name="TextBox 9"/>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
        <p:nvSpPr>
          <p:cNvPr id="11" name="Text Placeholder 5"/>
          <p:cNvSpPr>
            <a:spLocks noGrp="1"/>
          </p:cNvSpPr>
          <p:nvPr>
            <p:ph type="body" sz="quarter" idx="12" hasCustomPrompt="1"/>
          </p:nvPr>
        </p:nvSpPr>
        <p:spPr>
          <a:xfrm>
            <a:off x="609602" y="13465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Tree>
    <p:extLst>
      <p:ext uri="{BB962C8B-B14F-4D97-AF65-F5344CB8AC3E}">
        <p14:creationId xmlns:p14="http://schemas.microsoft.com/office/powerpoint/2010/main" val="8664021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S/caption - TWO images">
    <p:spTree>
      <p:nvGrpSpPr>
        <p:cNvPr id="1" name=""/>
        <p:cNvGrpSpPr/>
        <p:nvPr/>
      </p:nvGrpSpPr>
      <p:grpSpPr>
        <a:xfrm>
          <a:off x="0" y="0"/>
          <a:ext cx="0" cy="0"/>
          <a:chOff x="0" y="0"/>
          <a:chExt cx="0" cy="0"/>
        </a:xfrm>
      </p:grpSpPr>
      <p:sp>
        <p:nvSpPr>
          <p:cNvPr id="9" name="Picture Placeholder 4"/>
          <p:cNvSpPr>
            <a:spLocks noGrp="1" noChangeAspect="1"/>
          </p:cNvSpPr>
          <p:nvPr>
            <p:ph type="pic" sz="quarter" idx="15" hasCustomPrompt="1"/>
          </p:nvPr>
        </p:nvSpPr>
        <p:spPr>
          <a:xfrm>
            <a:off x="902173" y="1889396"/>
            <a:ext cx="5053832" cy="3744153"/>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0" name="Text Placeholder 5"/>
          <p:cNvSpPr>
            <a:spLocks noGrp="1"/>
          </p:cNvSpPr>
          <p:nvPr>
            <p:ph type="body" sz="quarter" idx="17" hasCustomPrompt="1"/>
          </p:nvPr>
        </p:nvSpPr>
        <p:spPr>
          <a:xfrm>
            <a:off x="902173" y="5675246"/>
            <a:ext cx="5120640" cy="585031"/>
          </a:xfrm>
        </p:spPr>
        <p:txBody>
          <a:bodyPr bIns="0" anchor="t" anchorCtr="0">
            <a:normAutofit/>
          </a:bodyPr>
          <a:lstStyle>
            <a:lvl1pPr marL="0" marR="0" indent="0" algn="l" defTabSz="609585" rtl="0" eaLnBrk="1" fontAlgn="auto" latinLnBrk="0" hangingPunct="1">
              <a:lnSpc>
                <a:spcPct val="100000"/>
              </a:lnSpc>
              <a:spcBef>
                <a:spcPts val="0"/>
              </a:spcBef>
              <a:spcAft>
                <a:spcPts val="0"/>
              </a:spcAft>
              <a:buClrTx/>
              <a:buSzTx/>
              <a:buFont typeface="Wingdings" pitchFamily="2" charset="2"/>
              <a:buNone/>
              <a:tabLst/>
              <a:defRPr sz="1600" b="0" cap="none" baseline="0"/>
            </a:lvl1pPr>
          </a:lstStyle>
          <a:p>
            <a:r>
              <a:rPr lang="en-US" dirty="0"/>
              <a:t>Image Caption</a:t>
            </a:r>
          </a:p>
          <a:p>
            <a:r>
              <a:rPr lang="en-US" dirty="0"/>
              <a:t>Image Caption </a:t>
            </a:r>
          </a:p>
          <a:p>
            <a:r>
              <a:rPr lang="en-US" dirty="0"/>
              <a:t>Image Caption </a:t>
            </a:r>
          </a:p>
          <a:p>
            <a:r>
              <a:rPr lang="en-US" dirty="0"/>
              <a:t> </a:t>
            </a:r>
          </a:p>
        </p:txBody>
      </p:sp>
      <p:sp>
        <p:nvSpPr>
          <p:cNvPr id="2" name="Title 1"/>
          <p:cNvSpPr>
            <a:spLocks noGrp="1"/>
          </p:cNvSpPr>
          <p:nvPr>
            <p:ph type="title" hasCustomPrompt="1"/>
          </p:nvPr>
        </p:nvSpPr>
        <p:spPr/>
        <p:txBody>
          <a:bodyPr/>
          <a:lstStyle>
            <a:lvl1pPr>
              <a:defRPr/>
            </a:lvl1pPr>
          </a:lstStyle>
          <a:p>
            <a:r>
              <a:rPr lang="en-US" dirty="0"/>
              <a:t>TWO IMAGES with captions</a:t>
            </a:r>
            <a:br>
              <a:rPr lang="en-US" dirty="0"/>
            </a:br>
            <a:r>
              <a:rPr lang="en-US" dirty="0"/>
              <a:t>Headline in </a:t>
            </a:r>
            <a:r>
              <a:rPr lang="en-US" dirty="0" err="1"/>
              <a:t>arial</a:t>
            </a:r>
            <a:r>
              <a:rPr lang="en-US" dirty="0"/>
              <a:t> and all caps</a:t>
            </a:r>
          </a:p>
        </p:txBody>
      </p:sp>
      <p:sp>
        <p:nvSpPr>
          <p:cNvPr id="4" name="Slide Number Placeholder 3"/>
          <p:cNvSpPr>
            <a:spLocks noGrp="1"/>
          </p:cNvSpPr>
          <p:nvPr>
            <p:ph type="sldNum" sz="quarter" idx="19"/>
          </p:nvPr>
        </p:nvSpPr>
        <p:spPr/>
        <p:txBody>
          <a:bodyPr/>
          <a:lstStyle/>
          <a:p>
            <a:fld id="{AEFAAC5A-9C4F-4278-920D-DF2BAB595749}" type="slidenum">
              <a:rPr lang="en-US" smtClean="0"/>
              <a:pPr/>
              <a:t>‹#›</a:t>
            </a:fld>
            <a:endParaRPr lang="en-US" dirty="0"/>
          </a:p>
        </p:txBody>
      </p:sp>
      <p:sp>
        <p:nvSpPr>
          <p:cNvPr id="14" name="Text Placeholder 5"/>
          <p:cNvSpPr>
            <a:spLocks noGrp="1"/>
          </p:cNvSpPr>
          <p:nvPr>
            <p:ph type="body" sz="quarter" idx="12" hasCustomPrompt="1"/>
          </p:nvPr>
        </p:nvSpPr>
        <p:spPr>
          <a:xfrm>
            <a:off x="609602" y="13465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16" name="Picture Placeholder 4"/>
          <p:cNvSpPr>
            <a:spLocks noGrp="1" noChangeAspect="1"/>
          </p:cNvSpPr>
          <p:nvPr>
            <p:ph type="pic" sz="quarter" idx="21" hasCustomPrompt="1"/>
          </p:nvPr>
        </p:nvSpPr>
        <p:spPr>
          <a:xfrm>
            <a:off x="6353507" y="1888617"/>
            <a:ext cx="5053832" cy="3744153"/>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7" name="Text Placeholder 5"/>
          <p:cNvSpPr>
            <a:spLocks noGrp="1"/>
          </p:cNvSpPr>
          <p:nvPr>
            <p:ph type="body" sz="quarter" idx="22" hasCustomPrompt="1"/>
          </p:nvPr>
        </p:nvSpPr>
        <p:spPr>
          <a:xfrm>
            <a:off x="6353507" y="5674467"/>
            <a:ext cx="5120640" cy="585031"/>
          </a:xfrm>
        </p:spPr>
        <p:txBody>
          <a:bodyPr bIns="0" anchor="t" anchorCtr="0">
            <a:normAutofit/>
          </a:bodyPr>
          <a:lstStyle>
            <a:lvl1pPr marL="0" marR="0" indent="0" algn="l" defTabSz="609585" rtl="0" eaLnBrk="1" fontAlgn="auto" latinLnBrk="0" hangingPunct="1">
              <a:lnSpc>
                <a:spcPct val="100000"/>
              </a:lnSpc>
              <a:spcBef>
                <a:spcPts val="0"/>
              </a:spcBef>
              <a:spcAft>
                <a:spcPts val="0"/>
              </a:spcAft>
              <a:buClrTx/>
              <a:buSzTx/>
              <a:buFont typeface="Wingdings" pitchFamily="2" charset="2"/>
              <a:buNone/>
              <a:tabLst/>
              <a:defRPr sz="1600" b="0" cap="none" baseline="0"/>
            </a:lvl1pPr>
          </a:lstStyle>
          <a:p>
            <a:r>
              <a:rPr lang="en-US" dirty="0"/>
              <a:t>Image Caption</a:t>
            </a:r>
          </a:p>
          <a:p>
            <a:r>
              <a:rPr lang="en-US" dirty="0"/>
              <a:t>Image Caption </a:t>
            </a:r>
          </a:p>
          <a:p>
            <a:r>
              <a:rPr lang="en-US" dirty="0"/>
              <a:t>Image Caption </a:t>
            </a:r>
          </a:p>
          <a:p>
            <a:r>
              <a:rPr lang="en-US" dirty="0"/>
              <a:t> </a:t>
            </a:r>
          </a:p>
        </p:txBody>
      </p:sp>
      <p:sp>
        <p:nvSpPr>
          <p:cNvPr id="11" name="TextBox 10"/>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40808075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IMAGES">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609602" y="1359249"/>
            <a:ext cx="11163868" cy="485427"/>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4" name="Text Placeholder 3"/>
          <p:cNvSpPr>
            <a:spLocks noGrp="1"/>
          </p:cNvSpPr>
          <p:nvPr>
            <p:ph type="body" sz="quarter" idx="13"/>
          </p:nvPr>
        </p:nvSpPr>
        <p:spPr>
          <a:xfrm>
            <a:off x="661172" y="3806613"/>
            <a:ext cx="3287445" cy="2146611"/>
          </a:xfrm>
        </p:spPr>
        <p:txBody>
          <a:bodyPr/>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defRPr sz="1600"/>
            </a:lvl4pPr>
            <a:lvl5pPr marL="1445648" indent="-228594">
              <a:defRPr sz="1600"/>
            </a:lvl5pPr>
          </a:lstStyle>
          <a:p>
            <a:pPr lvl="0"/>
            <a:r>
              <a:rPr lang="en-US"/>
              <a:t>Click to edit Master text styles</a:t>
            </a:r>
          </a:p>
          <a:p>
            <a:pPr lvl="1"/>
            <a:r>
              <a:rPr lang="en-US"/>
              <a:t>Second level</a:t>
            </a:r>
          </a:p>
          <a:p>
            <a:pPr lvl="2"/>
            <a:r>
              <a:rPr lang="en-US"/>
              <a:t>Third level</a:t>
            </a:r>
          </a:p>
        </p:txBody>
      </p:sp>
      <p:sp>
        <p:nvSpPr>
          <p:cNvPr id="15" name="Text Placeholder 3"/>
          <p:cNvSpPr>
            <a:spLocks noGrp="1"/>
          </p:cNvSpPr>
          <p:nvPr>
            <p:ph type="body" sz="quarter" idx="14"/>
          </p:nvPr>
        </p:nvSpPr>
        <p:spPr>
          <a:xfrm>
            <a:off x="4508115" y="3806613"/>
            <a:ext cx="3287445" cy="2146611"/>
          </a:xfrm>
        </p:spPr>
        <p:txBody>
          <a:bodyPr/>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defRPr sz="1600"/>
            </a:lvl4pPr>
            <a:lvl5pPr marL="1445648" indent="-228594">
              <a:defRPr sz="1600"/>
            </a:lvl5pPr>
          </a:lstStyle>
          <a:p>
            <a:pPr lvl="0"/>
            <a:r>
              <a:rPr lang="en-US"/>
              <a:t>Click to edit Master text styles</a:t>
            </a:r>
          </a:p>
          <a:p>
            <a:pPr lvl="1"/>
            <a:r>
              <a:rPr lang="en-US"/>
              <a:t>Second level</a:t>
            </a:r>
          </a:p>
          <a:p>
            <a:pPr lvl="2"/>
            <a:r>
              <a:rPr lang="en-US"/>
              <a:t>Third level</a:t>
            </a:r>
          </a:p>
        </p:txBody>
      </p:sp>
      <p:sp>
        <p:nvSpPr>
          <p:cNvPr id="9" name="Picture Placeholder 4"/>
          <p:cNvSpPr>
            <a:spLocks noGrp="1" noChangeAspect="1"/>
          </p:cNvSpPr>
          <p:nvPr>
            <p:ph type="pic" sz="quarter" idx="15" hasCustomPrompt="1"/>
          </p:nvPr>
        </p:nvSpPr>
        <p:spPr>
          <a:xfrm>
            <a:off x="670772" y="1887594"/>
            <a:ext cx="3148325" cy="182057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2" name="Picture Placeholder 4"/>
          <p:cNvSpPr>
            <a:spLocks noGrp="1" noChangeAspect="1"/>
          </p:cNvSpPr>
          <p:nvPr>
            <p:ph type="pic" sz="quarter" idx="16" hasCustomPrompt="1"/>
          </p:nvPr>
        </p:nvSpPr>
        <p:spPr>
          <a:xfrm>
            <a:off x="4517715" y="1887594"/>
            <a:ext cx="3148325" cy="182057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7" name="Text Placeholder 3"/>
          <p:cNvSpPr>
            <a:spLocks noGrp="1"/>
          </p:cNvSpPr>
          <p:nvPr>
            <p:ph type="body" sz="quarter" idx="19"/>
          </p:nvPr>
        </p:nvSpPr>
        <p:spPr>
          <a:xfrm>
            <a:off x="8348928" y="3809112"/>
            <a:ext cx="3287445" cy="2146611"/>
          </a:xfrm>
        </p:spPr>
        <p:txBody>
          <a:bodyPr/>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defRPr sz="1600"/>
            </a:lvl4pPr>
            <a:lvl5pPr marL="1445648" indent="-228594">
              <a:defRPr sz="1600"/>
            </a:lvl5pPr>
          </a:lstStyle>
          <a:p>
            <a:pPr lvl="0"/>
            <a:r>
              <a:rPr lang="en-US"/>
              <a:t>Click to edit Master text styles</a:t>
            </a:r>
          </a:p>
          <a:p>
            <a:pPr lvl="1"/>
            <a:r>
              <a:rPr lang="en-US"/>
              <a:t>Second level</a:t>
            </a:r>
          </a:p>
          <a:p>
            <a:pPr lvl="2"/>
            <a:r>
              <a:rPr lang="en-US"/>
              <a:t>Third level</a:t>
            </a:r>
          </a:p>
        </p:txBody>
      </p:sp>
      <p:sp>
        <p:nvSpPr>
          <p:cNvPr id="18" name="Picture Placeholder 4"/>
          <p:cNvSpPr>
            <a:spLocks noGrp="1" noChangeAspect="1"/>
          </p:cNvSpPr>
          <p:nvPr>
            <p:ph type="pic" sz="quarter" idx="20" hasCustomPrompt="1"/>
          </p:nvPr>
        </p:nvSpPr>
        <p:spPr>
          <a:xfrm>
            <a:off x="8358528" y="1890093"/>
            <a:ext cx="3148325" cy="182057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a:lvl1pPr>
          </a:lstStyle>
          <a:p>
            <a:r>
              <a:rPr lang="en-US" dirty="0"/>
              <a:t>THREE IMAGES – HORIZONTAL</a:t>
            </a:r>
            <a:br>
              <a:rPr lang="en-US" dirty="0"/>
            </a:br>
            <a:r>
              <a:rPr lang="en-US" dirty="0"/>
              <a:t>Headline in </a:t>
            </a:r>
            <a:r>
              <a:rPr lang="en-US" dirty="0" err="1"/>
              <a:t>arial</a:t>
            </a:r>
            <a:r>
              <a:rPr lang="en-US" dirty="0"/>
              <a:t> and all caps</a:t>
            </a:r>
          </a:p>
        </p:txBody>
      </p:sp>
      <p:sp>
        <p:nvSpPr>
          <p:cNvPr id="13" name="TextBox 12"/>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23315746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S/captions/bullets - FOUR Images">
    <p:spTree>
      <p:nvGrpSpPr>
        <p:cNvPr id="1" name=""/>
        <p:cNvGrpSpPr/>
        <p:nvPr/>
      </p:nvGrpSpPr>
      <p:grpSpPr>
        <a:xfrm>
          <a:off x="0" y="0"/>
          <a:ext cx="0" cy="0"/>
          <a:chOff x="0" y="0"/>
          <a:chExt cx="0" cy="0"/>
        </a:xfrm>
      </p:grpSpPr>
      <p:sp>
        <p:nvSpPr>
          <p:cNvPr id="5" name="Picture Placeholder 4"/>
          <p:cNvSpPr>
            <a:spLocks noGrp="1" noChangeAspect="1"/>
          </p:cNvSpPr>
          <p:nvPr>
            <p:ph type="pic" sz="quarter" idx="13" hasCustomPrompt="1"/>
          </p:nvPr>
        </p:nvSpPr>
        <p:spPr>
          <a:xfrm>
            <a:off x="290836" y="1891973"/>
            <a:ext cx="2987040" cy="2238283"/>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9" name="Picture Placeholder 4"/>
          <p:cNvSpPr>
            <a:spLocks noGrp="1" noChangeAspect="1"/>
          </p:cNvSpPr>
          <p:nvPr>
            <p:ph type="pic" sz="quarter" idx="15" hasCustomPrompt="1"/>
          </p:nvPr>
        </p:nvSpPr>
        <p:spPr>
          <a:xfrm>
            <a:off x="3270980" y="1891973"/>
            <a:ext cx="2987040" cy="2238283"/>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10" name="Picture Placeholder 4"/>
          <p:cNvSpPr>
            <a:spLocks noGrp="1" noChangeAspect="1"/>
          </p:cNvSpPr>
          <p:nvPr>
            <p:ph type="pic" sz="quarter" idx="16" hasCustomPrompt="1"/>
          </p:nvPr>
        </p:nvSpPr>
        <p:spPr>
          <a:xfrm>
            <a:off x="6251121" y="1891973"/>
            <a:ext cx="2987040" cy="2238283"/>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11" name="Picture Placeholder 4"/>
          <p:cNvSpPr>
            <a:spLocks noGrp="1" noChangeAspect="1"/>
          </p:cNvSpPr>
          <p:nvPr>
            <p:ph type="pic" sz="quarter" idx="17" hasCustomPrompt="1"/>
          </p:nvPr>
        </p:nvSpPr>
        <p:spPr>
          <a:xfrm>
            <a:off x="9208029" y="1891973"/>
            <a:ext cx="2987040" cy="2238283"/>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8" name="Text Placeholder 7"/>
          <p:cNvSpPr>
            <a:spLocks noGrp="1"/>
          </p:cNvSpPr>
          <p:nvPr>
            <p:ph type="body" sz="quarter" idx="14"/>
          </p:nvPr>
        </p:nvSpPr>
        <p:spPr>
          <a:xfrm>
            <a:off x="626534" y="4896695"/>
            <a:ext cx="11246069" cy="1448440"/>
          </a:xfrm>
          <a:noFill/>
        </p:spPr>
        <p:txBody>
          <a:bodyPr lIns="0" tIns="91440"/>
          <a:lstStyle>
            <a:lvl1pPr>
              <a:defRPr sz="2667">
                <a:solidFill>
                  <a:srgbClr val="000000"/>
                </a:solidFill>
              </a:defRPr>
            </a:lvl1pPr>
            <a:lvl2pPr>
              <a:defRPr sz="2667">
                <a:solidFill>
                  <a:srgbClr val="000000"/>
                </a:solidFill>
              </a:defRPr>
            </a:lvl2pPr>
            <a:lvl3pPr>
              <a:defRPr sz="2667">
                <a:solidFill>
                  <a:srgbClr val="000000"/>
                </a:solidFill>
              </a:defRPr>
            </a:lvl3pPr>
            <a:lvl4pPr>
              <a:defRPr sz="2667">
                <a:solidFill>
                  <a:srgbClr val="000000"/>
                </a:solidFill>
              </a:defRPr>
            </a:lvl4pPr>
            <a:lvl5pPr>
              <a:defRPr sz="2667">
                <a:solidFill>
                  <a:srgbClr val="000000"/>
                </a:solidFill>
              </a:defRPr>
            </a:lvl5pPr>
          </a:lstStyle>
          <a:p>
            <a:pPr lvl="0"/>
            <a:r>
              <a:rPr lang="en-US"/>
              <a:t>Click to edit Master text styles</a:t>
            </a:r>
          </a:p>
          <a:p>
            <a:pPr lvl="1"/>
            <a:r>
              <a:rPr lang="en-US"/>
              <a:t>Second level</a:t>
            </a:r>
          </a:p>
        </p:txBody>
      </p:sp>
      <p:sp>
        <p:nvSpPr>
          <p:cNvPr id="3" name="Title 2"/>
          <p:cNvSpPr>
            <a:spLocks noGrp="1"/>
          </p:cNvSpPr>
          <p:nvPr>
            <p:ph type="title" hasCustomPrompt="1"/>
          </p:nvPr>
        </p:nvSpPr>
        <p:spPr/>
        <p:txBody>
          <a:bodyPr/>
          <a:lstStyle>
            <a:lvl1pPr algn="l" defTabSz="609585" rtl="0" eaLnBrk="1" latinLnBrk="0" hangingPunct="1">
              <a:lnSpc>
                <a:spcPct val="95000"/>
              </a:lnSpc>
              <a:spcBef>
                <a:spcPct val="0"/>
              </a:spcBef>
              <a:buNone/>
              <a:defRPr lang="en-US" sz="3733" b="1" i="0" kern="1200" cap="all" baseline="0" dirty="0">
                <a:solidFill>
                  <a:schemeClr val="tx1">
                    <a:lumMod val="50000"/>
                  </a:schemeClr>
                </a:solidFill>
                <a:latin typeface="+mj-lt"/>
                <a:ea typeface="+mj-ea"/>
                <a:cs typeface="+mj-cs"/>
              </a:defRPr>
            </a:lvl1pPr>
          </a:lstStyle>
          <a:p>
            <a:r>
              <a:rPr lang="en-US" dirty="0"/>
              <a:t>four images, captions and bullets</a:t>
            </a:r>
            <a:br>
              <a:rPr lang="en-US" dirty="0"/>
            </a:br>
            <a:r>
              <a:rPr lang="en-US" dirty="0"/>
              <a:t>Headline is </a:t>
            </a:r>
            <a:r>
              <a:rPr lang="en-US" dirty="0" err="1"/>
              <a:t>arial</a:t>
            </a:r>
            <a:r>
              <a:rPr lang="en-US" dirty="0"/>
              <a:t> in all caps</a:t>
            </a:r>
          </a:p>
        </p:txBody>
      </p:sp>
      <p:sp>
        <p:nvSpPr>
          <p:cNvPr id="4" name="Text Placeholder 3"/>
          <p:cNvSpPr>
            <a:spLocks noGrp="1"/>
          </p:cNvSpPr>
          <p:nvPr>
            <p:ph type="body" sz="quarter" idx="18" hasCustomPrompt="1"/>
          </p:nvPr>
        </p:nvSpPr>
        <p:spPr>
          <a:xfrm>
            <a:off x="290838" y="4169562"/>
            <a:ext cx="2984625" cy="477837"/>
          </a:xfrm>
          <a:noFill/>
        </p:spPr>
        <p:txBody>
          <a:bodyPr lIns="91440" rIns="91440"/>
          <a:lstStyle>
            <a:lvl1pPr marL="0" indent="0">
              <a:lnSpc>
                <a:spcPct val="95000"/>
              </a:lnSpc>
              <a:buNone/>
              <a:defRPr sz="1600" b="0" baseline="0">
                <a:solidFill>
                  <a:srgbClr val="000000"/>
                </a:solidFill>
              </a:defRPr>
            </a:lvl1pPr>
          </a:lstStyle>
          <a:p>
            <a:pPr lvl="0"/>
            <a:r>
              <a:rPr lang="en-US" dirty="0"/>
              <a:t>Image caption Image caption Image caption Image caption Image</a:t>
            </a:r>
          </a:p>
        </p:txBody>
      </p:sp>
      <p:sp>
        <p:nvSpPr>
          <p:cNvPr id="16" name="Text Placeholder 3"/>
          <p:cNvSpPr>
            <a:spLocks noGrp="1"/>
          </p:cNvSpPr>
          <p:nvPr>
            <p:ph type="body" sz="quarter" idx="19" hasCustomPrompt="1"/>
          </p:nvPr>
        </p:nvSpPr>
        <p:spPr>
          <a:xfrm>
            <a:off x="3256794" y="4169562"/>
            <a:ext cx="2984625" cy="477837"/>
          </a:xfrm>
          <a:noFill/>
        </p:spPr>
        <p:txBody>
          <a:bodyPr lIns="91440" rIns="91440"/>
          <a:lstStyle>
            <a:lvl1pPr marL="0" indent="0">
              <a:lnSpc>
                <a:spcPct val="95000"/>
              </a:lnSpc>
              <a:buNone/>
              <a:defRPr sz="1600" b="0">
                <a:solidFill>
                  <a:srgbClr val="000000"/>
                </a:solidFill>
              </a:defRPr>
            </a:lvl1pPr>
          </a:lstStyle>
          <a:p>
            <a:pPr lvl="0"/>
            <a:r>
              <a:rPr lang="en-US" dirty="0"/>
              <a:t>Image caption Image caption Image caption Image caption Image</a:t>
            </a:r>
          </a:p>
        </p:txBody>
      </p:sp>
      <p:sp>
        <p:nvSpPr>
          <p:cNvPr id="17" name="Text Placeholder 3"/>
          <p:cNvSpPr>
            <a:spLocks noGrp="1"/>
          </p:cNvSpPr>
          <p:nvPr>
            <p:ph type="body" sz="quarter" idx="20" hasCustomPrompt="1"/>
          </p:nvPr>
        </p:nvSpPr>
        <p:spPr>
          <a:xfrm>
            <a:off x="6241420" y="4169562"/>
            <a:ext cx="2984625" cy="477837"/>
          </a:xfrm>
          <a:noFill/>
        </p:spPr>
        <p:txBody>
          <a:bodyPr lIns="91440" rIns="91440"/>
          <a:lstStyle>
            <a:lvl1pPr marL="0" indent="0">
              <a:lnSpc>
                <a:spcPct val="95000"/>
              </a:lnSpc>
              <a:buNone/>
              <a:defRPr sz="1600" b="0">
                <a:solidFill>
                  <a:srgbClr val="000000"/>
                </a:solidFill>
              </a:defRPr>
            </a:lvl1pPr>
          </a:lstStyle>
          <a:p>
            <a:pPr lvl="0"/>
            <a:r>
              <a:rPr lang="en-US" dirty="0"/>
              <a:t>Image caption Image caption Image caption Image caption Image</a:t>
            </a:r>
          </a:p>
        </p:txBody>
      </p:sp>
      <p:sp>
        <p:nvSpPr>
          <p:cNvPr id="18" name="Text Placeholder 3"/>
          <p:cNvSpPr>
            <a:spLocks noGrp="1"/>
          </p:cNvSpPr>
          <p:nvPr>
            <p:ph type="body" sz="quarter" idx="21" hasCustomPrompt="1"/>
          </p:nvPr>
        </p:nvSpPr>
        <p:spPr>
          <a:xfrm>
            <a:off x="9207377" y="4169562"/>
            <a:ext cx="2984625" cy="477837"/>
          </a:xfrm>
          <a:noFill/>
        </p:spPr>
        <p:txBody>
          <a:bodyPr lIns="91440" rIns="91440"/>
          <a:lstStyle>
            <a:lvl1pPr marL="0" indent="0">
              <a:lnSpc>
                <a:spcPct val="95000"/>
              </a:lnSpc>
              <a:buNone/>
              <a:defRPr sz="1600" b="0">
                <a:solidFill>
                  <a:srgbClr val="000000"/>
                </a:solidFill>
              </a:defRPr>
            </a:lvl1pPr>
          </a:lstStyle>
          <a:p>
            <a:pPr lvl="0"/>
            <a:r>
              <a:rPr lang="en-US" dirty="0"/>
              <a:t>Image caption Image caption Image caption Image caption Image</a:t>
            </a:r>
          </a:p>
        </p:txBody>
      </p:sp>
      <p:sp>
        <p:nvSpPr>
          <p:cNvPr id="14" name="TextBox 13"/>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
        <p:nvSpPr>
          <p:cNvPr id="7" name="Slide Number Placeholder 6"/>
          <p:cNvSpPr>
            <a:spLocks noGrp="1"/>
          </p:cNvSpPr>
          <p:nvPr>
            <p:ph type="sldNum" sz="quarter" idx="24"/>
          </p:nvPr>
        </p:nvSpPr>
        <p:spPr/>
        <p:txBody>
          <a:bodyPr/>
          <a:lstStyle/>
          <a:p>
            <a:fld id="{AEFAAC5A-9C4F-4278-920D-DF2BAB595749}" type="slidenum">
              <a:rPr lang="en-US" smtClean="0"/>
              <a:pPr/>
              <a:t>‹#›</a:t>
            </a:fld>
            <a:endParaRPr lang="en-US" dirty="0"/>
          </a:p>
        </p:txBody>
      </p:sp>
      <p:sp>
        <p:nvSpPr>
          <p:cNvPr id="19" name="Text Placeholder 5"/>
          <p:cNvSpPr>
            <a:spLocks noGrp="1"/>
          </p:cNvSpPr>
          <p:nvPr>
            <p:ph type="body" sz="quarter" idx="12" hasCustomPrompt="1"/>
          </p:nvPr>
        </p:nvSpPr>
        <p:spPr>
          <a:xfrm>
            <a:off x="609602" y="1359249"/>
            <a:ext cx="11163868" cy="499715"/>
          </a:xfrm>
          <a:ln>
            <a:noFill/>
          </a:ln>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Tree>
    <p:extLst>
      <p:ext uri="{BB962C8B-B14F-4D97-AF65-F5344CB8AC3E}">
        <p14:creationId xmlns:p14="http://schemas.microsoft.com/office/powerpoint/2010/main" val="13887861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S/caption - FOUR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four IMAGES with captions</a:t>
            </a:r>
            <a:br>
              <a:rPr lang="en-US" dirty="0"/>
            </a:br>
            <a:r>
              <a:rPr lang="en-US" dirty="0"/>
              <a:t>Headline in </a:t>
            </a:r>
            <a:r>
              <a:rPr lang="en-US" dirty="0" err="1"/>
              <a:t>arial</a:t>
            </a:r>
            <a:r>
              <a:rPr lang="en-US" dirty="0"/>
              <a:t> and all caps</a:t>
            </a:r>
          </a:p>
        </p:txBody>
      </p:sp>
      <p:sp>
        <p:nvSpPr>
          <p:cNvPr id="3" name="Slide Number Placeholder 2"/>
          <p:cNvSpPr>
            <a:spLocks noGrp="1"/>
          </p:cNvSpPr>
          <p:nvPr>
            <p:ph type="sldNum" sz="quarter" idx="23"/>
          </p:nvPr>
        </p:nvSpPr>
        <p:spPr/>
        <p:txBody>
          <a:bodyPr/>
          <a:lstStyle/>
          <a:p>
            <a:fld id="{AEFAAC5A-9C4F-4278-920D-DF2BAB595749}" type="slidenum">
              <a:rPr lang="en-US" smtClean="0"/>
              <a:pPr/>
              <a:t>‹#›</a:t>
            </a:fld>
            <a:endParaRPr lang="en-US" dirty="0"/>
          </a:p>
        </p:txBody>
      </p:sp>
      <p:sp>
        <p:nvSpPr>
          <p:cNvPr id="17" name="Text Placeholder 5"/>
          <p:cNvSpPr>
            <a:spLocks noGrp="1"/>
          </p:cNvSpPr>
          <p:nvPr>
            <p:ph type="body" sz="quarter" idx="12" hasCustomPrompt="1"/>
          </p:nvPr>
        </p:nvSpPr>
        <p:spPr>
          <a:xfrm>
            <a:off x="609602" y="1359250"/>
            <a:ext cx="11163868" cy="276999"/>
          </a:xfrm>
          <a:ln>
            <a:noFill/>
          </a:ln>
        </p:spPr>
        <p:txBody>
          <a:bodyPr bIns="0">
            <a:norm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14" name="TextBox 13"/>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
        <p:nvSpPr>
          <p:cNvPr id="15" name="Picture Placeholder 4"/>
          <p:cNvSpPr>
            <a:spLocks noGrp="1" noChangeAspect="1"/>
          </p:cNvSpPr>
          <p:nvPr>
            <p:ph type="pic" sz="quarter" idx="15" hasCustomPrompt="1"/>
          </p:nvPr>
        </p:nvSpPr>
        <p:spPr>
          <a:xfrm>
            <a:off x="649916" y="1894418"/>
            <a:ext cx="5053832" cy="184456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6" name="Text Placeholder 5"/>
          <p:cNvSpPr>
            <a:spLocks noGrp="1"/>
          </p:cNvSpPr>
          <p:nvPr>
            <p:ph type="body" sz="quarter" idx="17" hasCustomPrompt="1"/>
          </p:nvPr>
        </p:nvSpPr>
        <p:spPr>
          <a:xfrm>
            <a:off x="649916" y="3763178"/>
            <a:ext cx="5120640" cy="368183"/>
          </a:xfrm>
          <a:ln>
            <a:noFill/>
          </a:ln>
        </p:spPr>
        <p:txBody>
          <a:bodyPr bIns="0" anchor="t" anchorCtr="0">
            <a:normAutofit/>
          </a:bodyPr>
          <a:lstStyle>
            <a:lvl1pPr marL="0" marR="0" indent="0" algn="l" defTabSz="609585" rtl="0" eaLnBrk="1" fontAlgn="auto" latinLnBrk="0" hangingPunct="1">
              <a:lnSpc>
                <a:spcPct val="100000"/>
              </a:lnSpc>
              <a:spcBef>
                <a:spcPts val="0"/>
              </a:spcBef>
              <a:spcAft>
                <a:spcPts val="0"/>
              </a:spcAft>
              <a:buClrTx/>
              <a:buSzTx/>
              <a:buFont typeface="Wingdings" pitchFamily="2" charset="2"/>
              <a:buNone/>
              <a:tabLst/>
              <a:defRPr sz="1600" b="0" cap="none" baseline="0"/>
            </a:lvl1pPr>
          </a:lstStyle>
          <a:p>
            <a:r>
              <a:rPr lang="en-US" dirty="0"/>
              <a:t>Image Caption</a:t>
            </a:r>
          </a:p>
        </p:txBody>
      </p:sp>
      <p:sp>
        <p:nvSpPr>
          <p:cNvPr id="18" name="Picture Placeholder 4"/>
          <p:cNvSpPr>
            <a:spLocks noGrp="1" noChangeAspect="1"/>
          </p:cNvSpPr>
          <p:nvPr>
            <p:ph type="pic" sz="quarter" idx="25" hasCustomPrompt="1"/>
          </p:nvPr>
        </p:nvSpPr>
        <p:spPr>
          <a:xfrm>
            <a:off x="6549909" y="1894418"/>
            <a:ext cx="5053832" cy="184456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9" name="Text Placeholder 5"/>
          <p:cNvSpPr>
            <a:spLocks noGrp="1"/>
          </p:cNvSpPr>
          <p:nvPr>
            <p:ph type="body" sz="quarter" idx="26" hasCustomPrompt="1"/>
          </p:nvPr>
        </p:nvSpPr>
        <p:spPr>
          <a:xfrm>
            <a:off x="6549909" y="3763178"/>
            <a:ext cx="5120640" cy="368183"/>
          </a:xfrm>
          <a:ln>
            <a:noFill/>
          </a:ln>
        </p:spPr>
        <p:txBody>
          <a:bodyPr bIns="0" anchor="t" anchorCtr="0">
            <a:normAutofit/>
          </a:bodyPr>
          <a:lstStyle>
            <a:lvl1pPr marL="0" marR="0" indent="0" algn="l" defTabSz="609585" rtl="0" eaLnBrk="1" fontAlgn="auto" latinLnBrk="0" hangingPunct="1">
              <a:lnSpc>
                <a:spcPct val="100000"/>
              </a:lnSpc>
              <a:spcBef>
                <a:spcPts val="0"/>
              </a:spcBef>
              <a:spcAft>
                <a:spcPts val="0"/>
              </a:spcAft>
              <a:buClrTx/>
              <a:buSzTx/>
              <a:buFont typeface="Wingdings" pitchFamily="2" charset="2"/>
              <a:buNone/>
              <a:tabLst/>
              <a:defRPr sz="1600" b="0" cap="none" baseline="0"/>
            </a:lvl1pPr>
          </a:lstStyle>
          <a:p>
            <a:r>
              <a:rPr lang="en-US" dirty="0"/>
              <a:t>Image Caption</a:t>
            </a:r>
          </a:p>
        </p:txBody>
      </p:sp>
      <p:sp>
        <p:nvSpPr>
          <p:cNvPr id="20" name="Picture Placeholder 4"/>
          <p:cNvSpPr>
            <a:spLocks noGrp="1" noChangeAspect="1"/>
          </p:cNvSpPr>
          <p:nvPr>
            <p:ph type="pic" sz="quarter" idx="27" hasCustomPrompt="1"/>
          </p:nvPr>
        </p:nvSpPr>
        <p:spPr>
          <a:xfrm>
            <a:off x="649916" y="4130201"/>
            <a:ext cx="5053832" cy="184456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23" name="Text Placeholder 5"/>
          <p:cNvSpPr>
            <a:spLocks noGrp="1"/>
          </p:cNvSpPr>
          <p:nvPr>
            <p:ph type="body" sz="quarter" idx="28" hasCustomPrompt="1"/>
          </p:nvPr>
        </p:nvSpPr>
        <p:spPr>
          <a:xfrm>
            <a:off x="649916" y="6003566"/>
            <a:ext cx="5120640" cy="368183"/>
          </a:xfrm>
          <a:ln>
            <a:noFill/>
          </a:ln>
        </p:spPr>
        <p:txBody>
          <a:bodyPr bIns="0" anchor="t" anchorCtr="0">
            <a:normAutofit/>
          </a:bodyPr>
          <a:lstStyle>
            <a:lvl1pPr marL="0" marR="0" indent="0" algn="l" defTabSz="609585" rtl="0" eaLnBrk="1" fontAlgn="auto" latinLnBrk="0" hangingPunct="1">
              <a:lnSpc>
                <a:spcPct val="100000"/>
              </a:lnSpc>
              <a:spcBef>
                <a:spcPts val="0"/>
              </a:spcBef>
              <a:spcAft>
                <a:spcPts val="0"/>
              </a:spcAft>
              <a:buClrTx/>
              <a:buSzTx/>
              <a:buFont typeface="Wingdings" pitchFamily="2" charset="2"/>
              <a:buNone/>
              <a:tabLst/>
              <a:defRPr sz="1600" b="0" cap="none" baseline="0"/>
            </a:lvl1pPr>
          </a:lstStyle>
          <a:p>
            <a:r>
              <a:rPr lang="en-US" dirty="0"/>
              <a:t>Image Caption</a:t>
            </a:r>
          </a:p>
        </p:txBody>
      </p:sp>
      <p:sp>
        <p:nvSpPr>
          <p:cNvPr id="24" name="Picture Placeholder 4"/>
          <p:cNvSpPr>
            <a:spLocks noGrp="1" noChangeAspect="1"/>
          </p:cNvSpPr>
          <p:nvPr>
            <p:ph type="pic" sz="quarter" idx="29" hasCustomPrompt="1"/>
          </p:nvPr>
        </p:nvSpPr>
        <p:spPr>
          <a:xfrm>
            <a:off x="6549909" y="4130201"/>
            <a:ext cx="5053832" cy="184456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27" name="Text Placeholder 5"/>
          <p:cNvSpPr>
            <a:spLocks noGrp="1"/>
          </p:cNvSpPr>
          <p:nvPr>
            <p:ph type="body" sz="quarter" idx="30" hasCustomPrompt="1"/>
          </p:nvPr>
        </p:nvSpPr>
        <p:spPr>
          <a:xfrm>
            <a:off x="6549909" y="6007357"/>
            <a:ext cx="5120640" cy="368183"/>
          </a:xfrm>
          <a:ln>
            <a:noFill/>
          </a:ln>
        </p:spPr>
        <p:txBody>
          <a:bodyPr bIns="0" anchor="t" anchorCtr="0">
            <a:normAutofit/>
          </a:bodyPr>
          <a:lstStyle>
            <a:lvl1pPr marL="0" marR="0" indent="0" algn="l" defTabSz="609585" rtl="0" eaLnBrk="1" fontAlgn="auto" latinLnBrk="0" hangingPunct="1">
              <a:lnSpc>
                <a:spcPct val="100000"/>
              </a:lnSpc>
              <a:spcBef>
                <a:spcPts val="0"/>
              </a:spcBef>
              <a:spcAft>
                <a:spcPts val="0"/>
              </a:spcAft>
              <a:buClrTx/>
              <a:buSzTx/>
              <a:buFont typeface="Wingdings" pitchFamily="2" charset="2"/>
              <a:buNone/>
              <a:tabLst/>
              <a:defRPr sz="1600" b="0" cap="none" baseline="0"/>
            </a:lvl1pPr>
          </a:lstStyle>
          <a:p>
            <a:r>
              <a:rPr lang="en-US" dirty="0"/>
              <a:t>Image Caption</a:t>
            </a:r>
          </a:p>
        </p:txBody>
      </p:sp>
    </p:spTree>
    <p:extLst>
      <p:ext uri="{BB962C8B-B14F-4D97-AF65-F5344CB8AC3E}">
        <p14:creationId xmlns:p14="http://schemas.microsoft.com/office/powerpoint/2010/main" val="33339670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rts, Graphs, Tab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vl1pPr>
          </a:lstStyle>
          <a:p>
            <a:r>
              <a:rPr lang="en-US" dirty="0"/>
              <a:t>graph, chart or table slide. </a:t>
            </a:r>
            <a:br>
              <a:rPr lang="en-US" dirty="0"/>
            </a:br>
            <a:r>
              <a:rPr lang="en-US" dirty="0"/>
              <a:t>Headline in all caps, Arial Font</a:t>
            </a:r>
          </a:p>
        </p:txBody>
      </p:sp>
      <p:sp>
        <p:nvSpPr>
          <p:cNvPr id="3" name="Content Placeholder 2"/>
          <p:cNvSpPr>
            <a:spLocks noGrp="1"/>
          </p:cNvSpPr>
          <p:nvPr>
            <p:ph idx="1" hasCustomPrompt="1"/>
          </p:nvPr>
        </p:nvSpPr>
        <p:spPr>
          <a:xfrm>
            <a:off x="609602" y="1890105"/>
            <a:ext cx="11163868" cy="4029859"/>
          </a:xfrm>
        </p:spPr>
        <p:txBody>
          <a:bodyPr/>
          <a:lstStyle>
            <a:lvl1pPr>
              <a:defRPr baseline="0"/>
            </a:lvl1pPr>
          </a:lstStyle>
          <a:p>
            <a:pPr lvl="0"/>
            <a:r>
              <a:rPr lang="en-US" dirty="0"/>
              <a:t>Click an icon below to add a chart, graph, or table.</a:t>
            </a:r>
          </a:p>
        </p:txBody>
      </p:sp>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6" name="Text Placeholder 5"/>
          <p:cNvSpPr>
            <a:spLocks noGrp="1"/>
          </p:cNvSpPr>
          <p:nvPr>
            <p:ph type="body" sz="quarter" idx="12" hasCustomPrompt="1"/>
          </p:nvPr>
        </p:nvSpPr>
        <p:spPr>
          <a:xfrm>
            <a:off x="609602" y="13592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7" name="Text Placeholder 6"/>
          <p:cNvSpPr>
            <a:spLocks noGrp="1"/>
          </p:cNvSpPr>
          <p:nvPr>
            <p:ph type="body" sz="quarter" idx="13" hasCustomPrompt="1"/>
          </p:nvPr>
        </p:nvSpPr>
        <p:spPr>
          <a:xfrm>
            <a:off x="591431" y="5943817"/>
            <a:ext cx="4948052" cy="320995"/>
          </a:xfrm>
        </p:spPr>
        <p:txBody>
          <a:bodyPr bIns="0" anchor="t" anchorCtr="0"/>
          <a:lstStyle>
            <a:lvl1pPr marL="0" indent="0">
              <a:buNone/>
              <a:defRPr sz="1400" baseline="0"/>
            </a:lvl1pPr>
          </a:lstStyle>
          <a:p>
            <a:pPr lvl="0"/>
            <a:r>
              <a:rPr lang="en-US" dirty="0"/>
              <a:t>Source:</a:t>
            </a:r>
          </a:p>
        </p:txBody>
      </p:sp>
    </p:spTree>
    <p:extLst>
      <p:ext uri="{BB962C8B-B14F-4D97-AF65-F5344CB8AC3E}">
        <p14:creationId xmlns:p14="http://schemas.microsoft.com/office/powerpoint/2010/main" val="8220282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6" name="Picture 2" descr="C:\Users\amiesen\Desktop\anlrgbppt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66339" y="6083300"/>
            <a:ext cx="2054459" cy="740115"/>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descr="aerial view of Argonne with APS in front 5730-00068.jpg"/>
          <p:cNvPicPr>
            <a:picLocks noChangeAspect="1"/>
          </p:cNvPicPr>
          <p:nvPr userDrawn="1"/>
        </p:nvPicPr>
        <p:blipFill rotWithShape="1">
          <a:blip r:embed="rId3" cstate="email">
            <a:extLst>
              <a:ext uri="{28A0092B-C50C-407E-A947-70E740481C1C}">
                <a14:useLocalDpi xmlns:a14="http://schemas.microsoft.com/office/drawing/2010/main" val="0"/>
              </a:ext>
            </a:extLst>
          </a:blip>
          <a:srcRect t="10682" b="7135"/>
          <a:stretch/>
        </p:blipFill>
        <p:spPr>
          <a:xfrm>
            <a:off x="0" y="0"/>
            <a:ext cx="12192000" cy="5984917"/>
          </a:xfrm>
          <a:prstGeom prst="rect">
            <a:avLst/>
          </a:prstGeom>
        </p:spPr>
      </p:pic>
      <p:sp>
        <p:nvSpPr>
          <p:cNvPr id="8" name="Text Placeholder 2"/>
          <p:cNvSpPr>
            <a:spLocks noGrp="1"/>
          </p:cNvSpPr>
          <p:nvPr>
            <p:ph type="body" sz="quarter" idx="10" hasCustomPrompt="1"/>
          </p:nvPr>
        </p:nvSpPr>
        <p:spPr>
          <a:xfrm>
            <a:off x="1" y="-14246"/>
            <a:ext cx="12191999" cy="5999163"/>
          </a:xfrm>
          <a:solidFill>
            <a:schemeClr val="accent2">
              <a:alpha val="90000"/>
            </a:schemeClr>
          </a:solidFill>
        </p:spPr>
        <p:txBody>
          <a:bodyPr lIns="457200" tIns="0" bIns="457200" anchor="ctr"/>
          <a:lstStyle>
            <a:lvl1pPr marL="0" indent="0">
              <a:buNone/>
              <a:defRPr sz="3733" b="1" cap="all" baseline="0">
                <a:solidFill>
                  <a:schemeClr val="bg1"/>
                </a:solidFill>
              </a:defRPr>
            </a:lvl1pPr>
          </a:lstStyle>
          <a:p>
            <a:pPr lvl="0"/>
            <a:r>
              <a:rPr lang="en-US" dirty="0"/>
              <a:t>Type in closing statement</a:t>
            </a:r>
          </a:p>
        </p:txBody>
      </p:sp>
      <p:sp>
        <p:nvSpPr>
          <p:cNvPr id="9" name="TextBox 8"/>
          <p:cNvSpPr txBox="1"/>
          <p:nvPr userDrawn="1"/>
        </p:nvSpPr>
        <p:spPr>
          <a:xfrm>
            <a:off x="-1321339" y="-2421176"/>
            <a:ext cx="5042667" cy="2103461"/>
          </a:xfrm>
          <a:prstGeom prst="rect">
            <a:avLst/>
          </a:prstGeom>
          <a:solidFill>
            <a:schemeClr val="bg1">
              <a:lumMod val="50000"/>
            </a:schemeClr>
          </a:solidFill>
        </p:spPr>
        <p:txBody>
          <a:bodyPr wrap="square" rtlCol="0">
            <a:spAutoFit/>
          </a:bodyPr>
          <a:lstStyle/>
          <a:p>
            <a:r>
              <a:rPr lang="en-US" sz="1867" b="1" dirty="0">
                <a:solidFill>
                  <a:schemeClr val="bg1"/>
                </a:solidFill>
              </a:rPr>
              <a:t>Suggested</a:t>
            </a:r>
            <a:r>
              <a:rPr lang="en-US" sz="1867" b="1" baseline="0" dirty="0">
                <a:solidFill>
                  <a:schemeClr val="bg1"/>
                </a:solidFill>
              </a:rPr>
              <a:t> closing statement (optional): </a:t>
            </a:r>
          </a:p>
          <a:p>
            <a:endParaRPr lang="en-US" sz="1867" b="1" baseline="0" dirty="0">
              <a:solidFill>
                <a:schemeClr val="bg1"/>
              </a:solidFill>
            </a:endParaRPr>
          </a:p>
          <a:p>
            <a:pPr lvl="0"/>
            <a:r>
              <a:rPr lang="en-US" sz="1867" b="1" dirty="0">
                <a:solidFill>
                  <a:schemeClr val="bg1"/>
                </a:solidFill>
              </a:rPr>
              <a:t>WE START WITH YES.</a:t>
            </a:r>
          </a:p>
          <a:p>
            <a:pPr lvl="0">
              <a:spcAft>
                <a:spcPts val="1600"/>
              </a:spcAft>
            </a:pPr>
            <a:r>
              <a:rPr lang="en-US" sz="1867" b="1" dirty="0">
                <a:solidFill>
                  <a:schemeClr val="bg1"/>
                </a:solidFill>
              </a:rPr>
              <a:t>AND END WITH THANK YOU.</a:t>
            </a:r>
          </a:p>
          <a:p>
            <a:pPr lvl="0"/>
            <a:r>
              <a:rPr lang="en-US" sz="1867" b="1" dirty="0">
                <a:solidFill>
                  <a:schemeClr val="bg1"/>
                </a:solidFill>
              </a:rPr>
              <a:t>DO YOU HAVE ANY BIG QUESTIONS?</a:t>
            </a:r>
            <a:endParaRPr lang="en-US" sz="1867" dirty="0">
              <a:solidFill>
                <a:schemeClr val="bg1"/>
              </a:solidFill>
            </a:endParaRPr>
          </a:p>
          <a:p>
            <a:endParaRPr lang="en-US" sz="2400" dirty="0">
              <a:solidFill>
                <a:schemeClr val="bg1"/>
              </a:solidFill>
            </a:endParaRPr>
          </a:p>
        </p:txBody>
      </p:sp>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90828" y="6269435"/>
            <a:ext cx="2728491" cy="347016"/>
          </a:xfrm>
          <a:prstGeom prst="rect">
            <a:avLst/>
          </a:prstGeom>
        </p:spPr>
      </p:pic>
    </p:spTree>
    <p:extLst>
      <p:ext uri="{BB962C8B-B14F-4D97-AF65-F5344CB8AC3E}">
        <p14:creationId xmlns:p14="http://schemas.microsoft.com/office/powerpoint/2010/main" val="7910467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Video">
    <p:spTree>
      <p:nvGrpSpPr>
        <p:cNvPr id="1" name=""/>
        <p:cNvGrpSpPr/>
        <p:nvPr/>
      </p:nvGrpSpPr>
      <p:grpSpPr>
        <a:xfrm>
          <a:off x="0" y="0"/>
          <a:ext cx="0" cy="0"/>
          <a:chOff x="0" y="0"/>
          <a:chExt cx="0" cy="0"/>
        </a:xfrm>
      </p:grpSpPr>
      <p:sp>
        <p:nvSpPr>
          <p:cNvPr id="3" name="Rectangle 2"/>
          <p:cNvSpPr/>
          <p:nvPr/>
        </p:nvSpPr>
        <p:spPr>
          <a:xfrm>
            <a:off x="0" y="-6723"/>
            <a:ext cx="12192000" cy="6864724"/>
          </a:xfrm>
          <a:prstGeom prst="rect">
            <a:avLst/>
          </a:prstGeom>
          <a:solidFill>
            <a:srgbClr val="1C1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 name="Title 1"/>
          <p:cNvSpPr>
            <a:spLocks noGrp="1"/>
          </p:cNvSpPr>
          <p:nvPr>
            <p:ph type="title" hasCustomPrompt="1"/>
          </p:nvPr>
        </p:nvSpPr>
        <p:spPr>
          <a:xfrm>
            <a:off x="609602" y="515940"/>
            <a:ext cx="11163868" cy="806017"/>
          </a:xfrm>
        </p:spPr>
        <p:txBody>
          <a:bodyPr anchor="b"/>
          <a:lstStyle>
            <a:lvl1pPr>
              <a:defRPr b="1">
                <a:solidFill>
                  <a:schemeClr val="bg1"/>
                </a:solidFill>
              </a:defRPr>
            </a:lvl1pPr>
          </a:lstStyle>
          <a:p>
            <a:r>
              <a:rPr lang="en-US" dirty="0"/>
              <a:t>TITLE AND CONTENT SLIDE. </a:t>
            </a:r>
            <a:br>
              <a:rPr lang="en-US" dirty="0"/>
            </a:br>
            <a:r>
              <a:rPr lang="en-US" dirty="0"/>
              <a:t>Headline in all caps, Arial Font.</a:t>
            </a:r>
          </a:p>
        </p:txBody>
      </p:sp>
    </p:spTree>
    <p:extLst>
      <p:ext uri="{BB962C8B-B14F-4D97-AF65-F5344CB8AC3E}">
        <p14:creationId xmlns:p14="http://schemas.microsoft.com/office/powerpoint/2010/main" val="39606468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135224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over Option A">
    <p:bg>
      <p:bgPr>
        <a:solidFill>
          <a:schemeClr val="bg1"/>
        </a:solidFill>
        <a:effectLst/>
      </p:bgPr>
    </p:bg>
    <p:spTree>
      <p:nvGrpSpPr>
        <p:cNvPr id="1" name=""/>
        <p:cNvGrpSpPr/>
        <p:nvPr/>
      </p:nvGrpSpPr>
      <p:grpSpPr>
        <a:xfrm>
          <a:off x="0" y="0"/>
          <a:ext cx="0" cy="0"/>
          <a:chOff x="0" y="0"/>
          <a:chExt cx="0" cy="0"/>
        </a:xfrm>
      </p:grpSpPr>
      <p:sp>
        <p:nvSpPr>
          <p:cNvPr id="17" name="Text Placeholder 9"/>
          <p:cNvSpPr>
            <a:spLocks noGrp="1"/>
          </p:cNvSpPr>
          <p:nvPr>
            <p:ph type="body" sz="quarter" idx="27" hasCustomPrompt="1"/>
          </p:nvPr>
        </p:nvSpPr>
        <p:spPr>
          <a:xfrm>
            <a:off x="625061" y="766261"/>
            <a:ext cx="7580467" cy="406205"/>
          </a:xfrm>
        </p:spPr>
        <p:txBody>
          <a:bodyPr lIns="0" bIns="0" anchor="b">
            <a:normAutofit/>
          </a:bodyPr>
          <a:lstStyle>
            <a:lvl1pPr marL="0" indent="0">
              <a:buNone/>
              <a:defRPr sz="2400" b="1" cap="all" baseline="0">
                <a:solidFill>
                  <a:srgbClr val="47484A"/>
                </a:solidFill>
              </a:defRPr>
            </a:lvl1pPr>
            <a:lvl2pPr marL="0" indent="0">
              <a:buNone/>
              <a:defRPr/>
            </a:lvl2pPr>
            <a:lvl3pPr marL="0" indent="0">
              <a:spcBef>
                <a:spcPts val="2400"/>
              </a:spcBef>
              <a:buNone/>
              <a:defRPr/>
            </a:lvl3pPr>
          </a:lstStyle>
          <a:p>
            <a:pPr lvl="0"/>
            <a:r>
              <a:rPr lang="en-US" dirty="0"/>
              <a:t>Optional one line subhead, </a:t>
            </a:r>
            <a:r>
              <a:rPr lang="en-US" dirty="0" err="1"/>
              <a:t>url</a:t>
            </a:r>
            <a:r>
              <a:rPr lang="en-US" dirty="0"/>
              <a:t> or date</a:t>
            </a:r>
          </a:p>
        </p:txBody>
      </p:sp>
      <p:pic>
        <p:nvPicPr>
          <p:cNvPr id="15" name="Picture 2" descr="C:\Users\amiesen\Desktop\anlrgbppt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569752" y="544589"/>
            <a:ext cx="2382461" cy="858276"/>
          </a:xfrm>
          <a:prstGeom prst="rect">
            <a:avLst/>
          </a:prstGeom>
          <a:noFill/>
          <a:extLst>
            <a:ext uri="{909E8E84-426E-40dd-AFC4-6F175D3DCCD1}">
              <a14:hiddenFill xmlns:a14="http://schemas.microsoft.com/office/drawing/2010/main" xmlns="">
                <a:solidFill>
                  <a:srgbClr val="FFFFFF"/>
                </a:solidFill>
              </a14:hiddenFill>
            </a:ext>
          </a:extLst>
        </p:spPr>
      </p:pic>
      <p:sp>
        <p:nvSpPr>
          <p:cNvPr id="8" name="Picture Placeholder 4"/>
          <p:cNvSpPr>
            <a:spLocks noGrp="1" noChangeAspect="1"/>
          </p:cNvSpPr>
          <p:nvPr>
            <p:ph type="pic" sz="quarter" idx="16" hasCustomPrompt="1"/>
          </p:nvPr>
        </p:nvSpPr>
        <p:spPr>
          <a:xfrm>
            <a:off x="6484969" y="1689100"/>
            <a:ext cx="5707033" cy="2706624"/>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2" y="1689100"/>
            <a:ext cx="6484965" cy="2706624"/>
          </a:xfrm>
          <a:solidFill>
            <a:schemeClr val="accent2"/>
          </a:solidFill>
        </p:spPr>
        <p:txBody>
          <a:bodyPr lIns="457200" rIns="91440" anchor="ctr">
            <a:normAutofit/>
          </a:bodyPr>
          <a:lstStyle>
            <a:lvl1pPr>
              <a:defRPr sz="3733" baseline="0">
                <a:solidFill>
                  <a:schemeClr val="bg1"/>
                </a:solidFill>
              </a:defRPr>
            </a:lvl1pPr>
          </a:lstStyle>
          <a:p>
            <a:r>
              <a:rPr lang="en-US" dirty="0"/>
              <a:t>presentation title -Cover option A</a:t>
            </a:r>
            <a:br>
              <a:rPr lang="en-US" dirty="0"/>
            </a:br>
            <a:r>
              <a:rPr lang="en-US" dirty="0"/>
              <a:t>can be up to four </a:t>
            </a:r>
            <a:br>
              <a:rPr lang="en-US" dirty="0"/>
            </a:br>
            <a:r>
              <a:rPr lang="en-US" dirty="0"/>
              <a:t>or five lines of text</a:t>
            </a:r>
          </a:p>
        </p:txBody>
      </p:sp>
      <p:sp>
        <p:nvSpPr>
          <p:cNvPr id="45" name="Text Placeholder 4"/>
          <p:cNvSpPr>
            <a:spLocks noGrp="1"/>
          </p:cNvSpPr>
          <p:nvPr>
            <p:ph type="body" sz="quarter" idx="12" hasCustomPrompt="1"/>
          </p:nvPr>
        </p:nvSpPr>
        <p:spPr>
          <a:xfrm>
            <a:off x="-2" y="1689100"/>
            <a:ext cx="319619" cy="2706624"/>
          </a:xfrm>
          <a:solidFill>
            <a:schemeClr val="accent1"/>
          </a:solidFill>
        </p:spPr>
        <p:txBody>
          <a:bodyPr bIns="0" anchor="b"/>
          <a:lstStyle>
            <a:lvl1pPr marL="0" indent="0">
              <a:buNone/>
              <a:defRPr sz="133"/>
            </a:lvl1pPr>
          </a:lstStyle>
          <a:p>
            <a:pPr lvl="0"/>
            <a:r>
              <a:rPr lang="en-US" dirty="0"/>
              <a:t>  </a:t>
            </a:r>
          </a:p>
        </p:txBody>
      </p:sp>
      <p:sp>
        <p:nvSpPr>
          <p:cNvPr id="48" name="Text Placeholder 9"/>
          <p:cNvSpPr>
            <a:spLocks noGrp="1"/>
          </p:cNvSpPr>
          <p:nvPr>
            <p:ph type="body" sz="quarter" idx="17" hasCustomPrompt="1"/>
          </p:nvPr>
        </p:nvSpPr>
        <p:spPr>
          <a:xfrm>
            <a:off x="626535" y="4582947"/>
            <a:ext cx="3590495" cy="393700"/>
          </a:xfrm>
        </p:spPr>
        <p:txBody>
          <a:bodyPr lIns="0" bIns="0" anchor="b">
            <a:normAutofit/>
          </a:bodyPr>
          <a:lstStyle>
            <a:lvl1pPr marL="0" inden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49" name="Text Placeholder 45"/>
          <p:cNvSpPr>
            <a:spLocks noGrp="1"/>
          </p:cNvSpPr>
          <p:nvPr>
            <p:ph type="body" sz="quarter" idx="18" hasCustomPrompt="1"/>
          </p:nvPr>
        </p:nvSpPr>
        <p:spPr>
          <a:xfrm>
            <a:off x="626535" y="4960384"/>
            <a:ext cx="3590495" cy="914400"/>
          </a:xfrm>
        </p:spPr>
        <p:txBody>
          <a:bodyPr lIns="0">
            <a:normAutofit/>
          </a:bodyPr>
          <a:lstStyle>
            <a:lvl1pPr marL="0" indent="0">
              <a:lnSpc>
                <a:spcPct val="95000"/>
              </a:lnSpc>
              <a:spcBef>
                <a:spcPts val="0"/>
              </a:spcBef>
              <a:buNone/>
              <a:defRPr sz="1867">
                <a:solidFill>
                  <a:srgbClr val="47484A"/>
                </a:solidFill>
              </a:defRPr>
            </a:lvl1pPr>
            <a:lvl2pPr marL="0" indent="0">
              <a:spcBef>
                <a:spcPts val="2400"/>
              </a:spcBef>
              <a:buNone/>
              <a:defRPr/>
            </a:lvl2pPr>
          </a:lstStyle>
          <a:p>
            <a:r>
              <a:rPr lang="en-US" dirty="0"/>
              <a:t>Add Presenter Title</a:t>
            </a:r>
            <a:br>
              <a:rPr lang="en-US" dirty="0"/>
            </a:br>
            <a:r>
              <a:rPr lang="en-US" dirty="0"/>
              <a:t>Optional Line 2</a:t>
            </a:r>
            <a:br>
              <a:rPr lang="en-US" dirty="0"/>
            </a:br>
            <a:r>
              <a:rPr lang="en-US" dirty="0"/>
              <a:t>Optional Line 3</a:t>
            </a:r>
          </a:p>
        </p:txBody>
      </p:sp>
      <p:sp>
        <p:nvSpPr>
          <p:cNvPr id="50" name="Text Placeholder 9"/>
          <p:cNvSpPr>
            <a:spLocks noGrp="1"/>
          </p:cNvSpPr>
          <p:nvPr>
            <p:ph type="body" sz="quarter" idx="21" hasCustomPrompt="1"/>
          </p:nvPr>
        </p:nvSpPr>
        <p:spPr>
          <a:xfrm>
            <a:off x="4556496" y="4582947"/>
            <a:ext cx="3590495" cy="393700"/>
          </a:xfrm>
        </p:spPr>
        <p:txBody>
          <a:bodyPr lIns="0" bIns="0" anchor="b">
            <a:normAutofit/>
          </a:bodyPr>
          <a:lstStyle>
            <a:lvl1pPr marL="0" indent="0">
              <a:buFont typeface="Arial" pitchFamily="34" charset="0"/>
              <a:buNone/>
              <a:defRPr sz="1867" b="1" cap="all" baseline="0">
                <a:solidFill>
                  <a:srgbClr val="47484A"/>
                </a:solidFill>
              </a:defRPr>
            </a:lvl1pPr>
            <a:lvl2pPr marL="0" indent="0">
              <a:buNone/>
              <a:defRPr/>
            </a:lvl2pPr>
            <a:lvl3pPr marL="0" indent="0">
              <a:spcBef>
                <a:spcPts val="2400"/>
              </a:spcBef>
              <a:buNone/>
              <a:defRPr/>
            </a:lvl3pPr>
          </a:lstStyle>
          <a:p>
            <a:r>
              <a:rPr lang="en-US" dirty="0"/>
              <a:t>PRESENTER NAME</a:t>
            </a:r>
          </a:p>
        </p:txBody>
      </p:sp>
      <p:sp>
        <p:nvSpPr>
          <p:cNvPr id="53" name="Text Placeholder 45"/>
          <p:cNvSpPr>
            <a:spLocks noGrp="1"/>
          </p:cNvSpPr>
          <p:nvPr>
            <p:ph type="body" sz="quarter" idx="22" hasCustomPrompt="1"/>
          </p:nvPr>
        </p:nvSpPr>
        <p:spPr>
          <a:xfrm>
            <a:off x="4556496" y="4960384"/>
            <a:ext cx="3590495" cy="914400"/>
          </a:xfrm>
        </p:spPr>
        <p:txBody>
          <a:bodyPr lIns="0">
            <a:normAutofit/>
          </a:bodyPr>
          <a:lstStyle>
            <a:lvl1pPr marL="0" indent="0">
              <a:lnSpc>
                <a:spcPct val="95000"/>
              </a:lnSpc>
              <a:spcBef>
                <a:spcPts val="0"/>
              </a:spcBef>
              <a:buFont typeface="Arial" pitchFamily="34" charset="0"/>
              <a:buNone/>
              <a:defRPr sz="1867">
                <a:solidFill>
                  <a:srgbClr val="47484A"/>
                </a:solidFill>
              </a:defRPr>
            </a:lvl1pPr>
            <a:lvl2pPr marL="0" indent="0">
              <a:spcBef>
                <a:spcPts val="2400"/>
              </a:spcBef>
              <a:buNone/>
              <a:defRPr/>
            </a:lvl2pPr>
          </a:lstStyle>
          <a:p>
            <a:pPr lvl="0"/>
            <a:r>
              <a:rPr lang="en-US" dirty="0"/>
              <a:t>Remove second presenter </a:t>
            </a:r>
            <a:br>
              <a:rPr lang="en-US" dirty="0"/>
            </a:br>
            <a:r>
              <a:rPr lang="en-US" dirty="0"/>
              <a:t>info if not needed</a:t>
            </a:r>
          </a:p>
        </p:txBody>
      </p:sp>
      <p:sp>
        <p:nvSpPr>
          <p:cNvPr id="54" name="Text Placeholder 9"/>
          <p:cNvSpPr>
            <a:spLocks noGrp="1"/>
          </p:cNvSpPr>
          <p:nvPr>
            <p:ph type="body" sz="quarter" idx="25" hasCustomPrompt="1"/>
          </p:nvPr>
        </p:nvSpPr>
        <p:spPr>
          <a:xfrm>
            <a:off x="8480263" y="4582947"/>
            <a:ext cx="3590495" cy="393700"/>
          </a:xfrm>
        </p:spPr>
        <p:txBody>
          <a:bodyPr lIns="0" bIns="0" anchor="b">
            <a:normAutofit/>
          </a:bodyPr>
          <a:lstStyle>
            <a:lvl1pPr marL="0" indent="0">
              <a:buFont typeface="Arial" pitchFamily="34" charset="0"/>
              <a:buNone/>
              <a:defRPr sz="1867" b="1" cap="all" baseline="0">
                <a:solidFill>
                  <a:srgbClr val="47484A"/>
                </a:solidFill>
              </a:defRPr>
            </a:lvl1pPr>
            <a:lvl2pPr marL="0" indent="0">
              <a:buNone/>
              <a:defRPr/>
            </a:lvl2pPr>
            <a:lvl3pPr marL="0" indent="0">
              <a:spcBef>
                <a:spcPts val="2400"/>
              </a:spcBef>
              <a:buNone/>
              <a:defRPr/>
            </a:lvl3pPr>
          </a:lstStyle>
          <a:p>
            <a:r>
              <a:rPr lang="en-US" dirty="0"/>
              <a:t>PRESENTER NAME</a:t>
            </a:r>
          </a:p>
        </p:txBody>
      </p:sp>
      <p:sp>
        <p:nvSpPr>
          <p:cNvPr id="55" name="Text Placeholder 45"/>
          <p:cNvSpPr>
            <a:spLocks noGrp="1"/>
          </p:cNvSpPr>
          <p:nvPr>
            <p:ph type="body" sz="quarter" idx="26" hasCustomPrompt="1"/>
          </p:nvPr>
        </p:nvSpPr>
        <p:spPr>
          <a:xfrm>
            <a:off x="8480263" y="4960384"/>
            <a:ext cx="3590495" cy="914400"/>
          </a:xfrm>
        </p:spPr>
        <p:txBody>
          <a:bodyPr lIns="0">
            <a:normAutofit/>
          </a:bodyPr>
          <a:lstStyle>
            <a:lvl1pPr marL="0" indent="0">
              <a:lnSpc>
                <a:spcPct val="95000"/>
              </a:lnSpc>
              <a:spcBef>
                <a:spcPts val="0"/>
              </a:spcBef>
              <a:buFont typeface="Arial" pitchFamily="34" charset="0"/>
              <a:buNone/>
              <a:defRPr sz="1867">
                <a:solidFill>
                  <a:srgbClr val="47484A"/>
                </a:solidFill>
              </a:defRPr>
            </a:lvl1pPr>
            <a:lvl2pPr marL="0" indent="0">
              <a:spcBef>
                <a:spcPts val="2400"/>
              </a:spcBef>
              <a:buNone/>
              <a:defRPr/>
            </a:lvl2pPr>
          </a:lstStyle>
          <a:p>
            <a:pPr lvl="0"/>
            <a:r>
              <a:rPr lang="en-US" dirty="0"/>
              <a:t>Remove third presenter </a:t>
            </a:r>
            <a:br>
              <a:rPr lang="en-US" dirty="0"/>
            </a:br>
            <a:r>
              <a:rPr lang="en-US" dirty="0"/>
              <a:t>info if not needed</a:t>
            </a:r>
          </a:p>
        </p:txBody>
      </p:sp>
      <p:sp>
        <p:nvSpPr>
          <p:cNvPr id="47" name="Text Placeholder 45"/>
          <p:cNvSpPr>
            <a:spLocks noGrp="1"/>
          </p:cNvSpPr>
          <p:nvPr>
            <p:ph type="body" sz="quarter" idx="19" hasCustomPrompt="1"/>
          </p:nvPr>
        </p:nvSpPr>
        <p:spPr>
          <a:xfrm>
            <a:off x="8480263" y="6094281"/>
            <a:ext cx="3590496" cy="515411"/>
          </a:xfrm>
        </p:spPr>
        <p:txBody>
          <a:bodyPr lIns="0" anchor="b"/>
          <a:lstStyle>
            <a:lvl1pPr marL="0" indent="0">
              <a:spcBef>
                <a:spcPts val="0"/>
              </a:spcBef>
              <a:buNone/>
              <a:defRPr sz="1867" baseline="0">
                <a:solidFill>
                  <a:srgbClr val="47484A"/>
                </a:solidFill>
              </a:defRPr>
            </a:lvl1pPr>
            <a:lvl2pPr marL="0" indent="0">
              <a:spcBef>
                <a:spcPts val="2400"/>
              </a:spcBef>
              <a:buNone/>
              <a:defRPr/>
            </a:lvl2pPr>
          </a:lstStyle>
          <a:p>
            <a:pPr lvl="0"/>
            <a:r>
              <a:rPr lang="en-US" dirty="0"/>
              <a:t>Presentation Date</a:t>
            </a:r>
            <a:br>
              <a:rPr lang="en-US" dirty="0"/>
            </a:br>
            <a:r>
              <a:rPr lang="en-US" dirty="0"/>
              <a:t>City, State (presentation location)</a:t>
            </a:r>
          </a:p>
        </p:txBody>
      </p:sp>
      <p:sp>
        <p:nvSpPr>
          <p:cNvPr id="16" name="TextBox 15"/>
          <p:cNvSpPr txBox="1"/>
          <p:nvPr userDrawn="1"/>
        </p:nvSpPr>
        <p:spPr>
          <a:xfrm>
            <a:off x="-1358552" y="-1972722"/>
            <a:ext cx="4670533" cy="1323632"/>
          </a:xfrm>
          <a:prstGeom prst="rect">
            <a:avLst/>
          </a:prstGeom>
          <a:solidFill>
            <a:schemeClr val="bg1">
              <a:lumMod val="50000"/>
            </a:schemeClr>
          </a:solidFill>
        </p:spPr>
        <p:txBody>
          <a:bodyPr wrap="square" rtlCol="0">
            <a:spAutoFit/>
          </a:bodyPr>
          <a:lstStyle/>
          <a:p>
            <a:r>
              <a:rPr lang="en-US" sz="1867" b="1" dirty="0">
                <a:solidFill>
                  <a:schemeClr val="bg1"/>
                </a:solidFill>
              </a:rPr>
              <a:t>Suggested</a:t>
            </a:r>
            <a:r>
              <a:rPr lang="en-US" sz="1867" b="1" baseline="0" dirty="0">
                <a:solidFill>
                  <a:schemeClr val="bg1"/>
                </a:solidFill>
              </a:rPr>
              <a:t> line of text (optional): </a:t>
            </a:r>
          </a:p>
          <a:p>
            <a:endParaRPr lang="en-US" sz="1867" b="1" baseline="0" dirty="0">
              <a:solidFill>
                <a:schemeClr val="bg1"/>
              </a:solidFill>
            </a:endParaRPr>
          </a:p>
          <a:p>
            <a:r>
              <a:rPr lang="en-US" sz="1867" b="1" baseline="0" dirty="0">
                <a:solidFill>
                  <a:schemeClr val="bg1"/>
                </a:solidFill>
              </a:rPr>
              <a:t>WE START WITH YES.</a:t>
            </a:r>
            <a:endParaRPr lang="en-US" sz="1867" dirty="0">
              <a:solidFill>
                <a:schemeClr val="bg1"/>
              </a:solidFill>
            </a:endParaRPr>
          </a:p>
          <a:p>
            <a:endParaRPr lang="en-US" sz="2400" dirty="0">
              <a:solidFill>
                <a:schemeClr val="bg1"/>
              </a:solidFill>
            </a:endParaRPr>
          </a:p>
        </p:txBody>
      </p:sp>
      <p:pic>
        <p:nvPicPr>
          <p:cNvPr id="19" name="Pictur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90828" y="6269435"/>
            <a:ext cx="2728491" cy="347016"/>
          </a:xfrm>
          <a:prstGeom prst="rect">
            <a:avLst/>
          </a:prstGeom>
        </p:spPr>
      </p:pic>
    </p:spTree>
    <p:extLst>
      <p:ext uri="{BB962C8B-B14F-4D97-AF65-F5344CB8AC3E}">
        <p14:creationId xmlns:p14="http://schemas.microsoft.com/office/powerpoint/2010/main" val="6049084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vl1pPr>
          </a:lstStyle>
          <a:p>
            <a:r>
              <a:rPr lang="en-US" dirty="0"/>
              <a:t>BASIC CONTENT SLIDE</a:t>
            </a:r>
            <a:br>
              <a:rPr lang="en-US" dirty="0"/>
            </a:br>
            <a:r>
              <a:rPr lang="en-US" dirty="0"/>
              <a:t>one or two lines for headline</a:t>
            </a:r>
          </a:p>
        </p:txBody>
      </p:sp>
      <p:sp>
        <p:nvSpPr>
          <p:cNvPr id="3" name="Content Placeholder 2"/>
          <p:cNvSpPr>
            <a:spLocks noGrp="1"/>
          </p:cNvSpPr>
          <p:nvPr>
            <p:ph idx="1" hasCustomPrompt="1"/>
          </p:nvPr>
        </p:nvSpPr>
        <p:spPr>
          <a:xfrm>
            <a:off x="609602" y="1877795"/>
            <a:ext cx="11163868" cy="4422776"/>
          </a:xfrm>
        </p:spPr>
        <p:txBody>
          <a:bodyPr/>
          <a:lstStyle>
            <a:lvl1pPr>
              <a:defRPr baseline="0"/>
            </a:lvl1pPr>
          </a:lstStyle>
          <a:p>
            <a:pPr lvl="0"/>
            <a:r>
              <a:rPr lang="en-US" dirty="0"/>
              <a:t>Click to add 1st-level bullet. Click an icon below to add table, graph or other imagery.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5"/>
          <p:cNvSpPr>
            <a:spLocks noGrp="1"/>
          </p:cNvSpPr>
          <p:nvPr>
            <p:ph type="body" sz="quarter" idx="12" hasCustomPrompt="1"/>
          </p:nvPr>
        </p:nvSpPr>
        <p:spPr>
          <a:xfrm>
            <a:off x="609602" y="1346549"/>
            <a:ext cx="11163868" cy="499715"/>
          </a:xfrm>
        </p:spPr>
        <p:txBody>
          <a:bodyPr bIns="0">
            <a:noAutofit/>
          </a:bodyPr>
          <a:lstStyle>
            <a:lvl1pPr marL="0" indent="0">
              <a:lnSpc>
                <a:spcPct val="90000"/>
              </a:lnSpc>
              <a:spcBef>
                <a:spcPts val="0"/>
              </a:spcBef>
              <a:buNone/>
              <a:defRPr sz="2667" b="1" baseline="0">
                <a:solidFill>
                  <a:schemeClr val="accent2"/>
                </a:solidFill>
              </a:defRPr>
            </a:lvl1pPr>
          </a:lstStyle>
          <a:p>
            <a:r>
              <a:rPr lang="en-US" dirty="0"/>
              <a:t>Slide subtitle optional -  delete as needed</a:t>
            </a:r>
          </a:p>
        </p:txBody>
      </p:sp>
      <p:sp>
        <p:nvSpPr>
          <p:cNvPr id="8" name="Slide Number Placeholder 7"/>
          <p:cNvSpPr>
            <a:spLocks noGrp="1"/>
          </p:cNvSpPr>
          <p:nvPr>
            <p:ph type="sldNum" sz="quarter" idx="13"/>
          </p:nvPr>
        </p:nvSpPr>
        <p:spPr/>
        <p:txBody>
          <a:bodyPr/>
          <a:lstStyle/>
          <a:p>
            <a:fld id="{AEFAAC5A-9C4F-4278-920D-DF2BAB595749}" type="slidenum">
              <a:rPr lang="en-US" smtClean="0"/>
              <a:pPr/>
              <a:t>‹#›</a:t>
            </a:fld>
            <a:endParaRPr lang="en-US" dirty="0"/>
          </a:p>
        </p:txBody>
      </p:sp>
    </p:spTree>
    <p:extLst>
      <p:ext uri="{BB962C8B-B14F-4D97-AF65-F5344CB8AC3E}">
        <p14:creationId xmlns:p14="http://schemas.microsoft.com/office/powerpoint/2010/main" val="38950415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over Option B">
    <p:bg>
      <p:bgPr>
        <a:solidFill>
          <a:schemeClr val="bg1"/>
        </a:solidFill>
        <a:effectLst/>
      </p:bgPr>
    </p:bg>
    <p:spTree>
      <p:nvGrpSpPr>
        <p:cNvPr id="1" name=""/>
        <p:cNvGrpSpPr/>
        <p:nvPr/>
      </p:nvGrpSpPr>
      <p:grpSpPr>
        <a:xfrm>
          <a:off x="0" y="0"/>
          <a:ext cx="0" cy="0"/>
          <a:chOff x="0" y="0"/>
          <a:chExt cx="0" cy="0"/>
        </a:xfrm>
      </p:grpSpPr>
      <p:pic>
        <p:nvPicPr>
          <p:cNvPr id="16" name="Picture 2" descr="C:\Users\amiesen\Desktop\anlrgbppt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63969" y="6060003"/>
            <a:ext cx="2076449" cy="748036"/>
          </a:xfrm>
          <a:prstGeom prst="rect">
            <a:avLst/>
          </a:prstGeom>
          <a:noFill/>
          <a:extLst>
            <a:ext uri="{909E8E84-426E-40dd-AFC4-6F175D3DCCD1}">
              <a14:hiddenFill xmlns:a14="http://schemas.microsoft.com/office/drawing/2010/main" xmlns="">
                <a:solidFill>
                  <a:srgbClr val="FFFFFF"/>
                </a:solidFill>
              </a14:hiddenFill>
            </a:ext>
          </a:extLst>
        </p:spPr>
      </p:pic>
      <p:pic>
        <p:nvPicPr>
          <p:cNvPr id="83" name="Picture 82" descr="aerial view of Argonne with APS in front 5730-00068.jpg"/>
          <p:cNvPicPr>
            <a:picLocks noChangeAspect="1"/>
          </p:cNvPicPr>
          <p:nvPr userDrawn="1"/>
        </p:nvPicPr>
        <p:blipFill rotWithShape="1">
          <a:blip r:embed="rId3" cstate="email">
            <a:extLst>
              <a:ext uri="{28A0092B-C50C-407E-A947-70E740481C1C}">
                <a14:useLocalDpi xmlns:a14="http://schemas.microsoft.com/office/drawing/2010/main" val="0"/>
              </a:ext>
            </a:extLst>
          </a:blip>
          <a:srcRect t="10682" b="7135"/>
          <a:stretch/>
        </p:blipFill>
        <p:spPr>
          <a:xfrm>
            <a:off x="0" y="-27020"/>
            <a:ext cx="12192000" cy="6011939"/>
          </a:xfrm>
          <a:prstGeom prst="rect">
            <a:avLst/>
          </a:prstGeom>
        </p:spPr>
      </p:pic>
      <p:sp>
        <p:nvSpPr>
          <p:cNvPr id="84" name="Text Placeholder 1"/>
          <p:cNvSpPr>
            <a:spLocks noGrp="1"/>
          </p:cNvSpPr>
          <p:nvPr>
            <p:ph type="body" sz="quarter" idx="10" hasCustomPrompt="1"/>
          </p:nvPr>
        </p:nvSpPr>
        <p:spPr>
          <a:xfrm>
            <a:off x="0" y="-27020"/>
            <a:ext cx="12192000" cy="6011939"/>
          </a:xfrm>
          <a:solidFill>
            <a:schemeClr val="accent2">
              <a:alpha val="85000"/>
            </a:schemeClr>
          </a:solidFill>
        </p:spPr>
        <p:txBody>
          <a:bodyPr bIns="0" anchor="b"/>
          <a:lstStyle>
            <a:lvl1pPr marL="0" indent="0">
              <a:buNone/>
              <a:defRPr sz="133"/>
            </a:lvl1pPr>
          </a:lstStyle>
          <a:p>
            <a:r>
              <a:rPr lang="en-US" dirty="0"/>
              <a:t> </a:t>
            </a:r>
          </a:p>
        </p:txBody>
      </p:sp>
      <p:sp>
        <p:nvSpPr>
          <p:cNvPr id="8" name="Picture Placeholder 4"/>
          <p:cNvSpPr>
            <a:spLocks noGrp="1" noChangeAspect="1"/>
          </p:cNvSpPr>
          <p:nvPr>
            <p:ph type="pic" sz="quarter" idx="16" hasCustomPrompt="1"/>
          </p:nvPr>
        </p:nvSpPr>
        <p:spPr>
          <a:xfrm>
            <a:off x="6484969" y="1689100"/>
            <a:ext cx="5707033" cy="2706624"/>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2" y="1689100"/>
            <a:ext cx="6484965" cy="2706624"/>
          </a:xfrm>
          <a:solidFill>
            <a:schemeClr val="accent2"/>
          </a:solidFill>
        </p:spPr>
        <p:txBody>
          <a:bodyPr lIns="457200" rIns="91440" anchor="ctr">
            <a:normAutofit/>
          </a:bodyPr>
          <a:lstStyle>
            <a:lvl1pPr>
              <a:defRPr sz="3733" baseline="0">
                <a:solidFill>
                  <a:schemeClr val="bg1"/>
                </a:solidFill>
              </a:defRPr>
            </a:lvl1pPr>
          </a:lstStyle>
          <a:p>
            <a:r>
              <a:rPr lang="en-US" dirty="0"/>
              <a:t>presentation title -Cover option B </a:t>
            </a:r>
            <a:br>
              <a:rPr lang="en-US" dirty="0"/>
            </a:br>
            <a:r>
              <a:rPr lang="en-US" dirty="0"/>
              <a:t>can be up to four </a:t>
            </a:r>
            <a:br>
              <a:rPr lang="en-US" dirty="0"/>
            </a:br>
            <a:r>
              <a:rPr lang="en-US" dirty="0"/>
              <a:t>or five lines of text</a:t>
            </a:r>
          </a:p>
        </p:txBody>
      </p:sp>
      <p:sp>
        <p:nvSpPr>
          <p:cNvPr id="4" name="Text Placeholder 3"/>
          <p:cNvSpPr>
            <a:spLocks noGrp="1"/>
          </p:cNvSpPr>
          <p:nvPr>
            <p:ph type="body" sz="quarter" idx="24" hasCustomPrompt="1"/>
          </p:nvPr>
        </p:nvSpPr>
        <p:spPr>
          <a:xfrm>
            <a:off x="1" y="204953"/>
            <a:ext cx="7802035" cy="1292225"/>
          </a:xfrm>
        </p:spPr>
        <p:txBody>
          <a:bodyPr lIns="457200" rIns="274320" anchor="ctr"/>
          <a:lstStyle>
            <a:lvl1pPr marL="0" indent="0">
              <a:buNone/>
              <a:defRPr cap="all" baseline="0">
                <a:solidFill>
                  <a:schemeClr val="bg1"/>
                </a:solidFill>
              </a:defRPr>
            </a:lvl1pPr>
          </a:lstStyle>
          <a:p>
            <a:pPr lvl="0"/>
            <a:r>
              <a:rPr lang="en-US" dirty="0"/>
              <a:t>Insert presentation date</a:t>
            </a:r>
          </a:p>
        </p:txBody>
      </p:sp>
      <p:sp>
        <p:nvSpPr>
          <p:cNvPr id="85" name="Text Placeholder 9"/>
          <p:cNvSpPr>
            <a:spLocks noGrp="1"/>
          </p:cNvSpPr>
          <p:nvPr>
            <p:ph type="body" sz="quarter" idx="17" hasCustomPrompt="1"/>
          </p:nvPr>
        </p:nvSpPr>
        <p:spPr>
          <a:xfrm>
            <a:off x="626535" y="4582947"/>
            <a:ext cx="3590495" cy="393700"/>
          </a:xfrm>
        </p:spPr>
        <p:txBody>
          <a:bodyPr lIns="0" bIns="0" anchor="b">
            <a:normAutofit/>
          </a:bodyPr>
          <a:lstStyle>
            <a:lvl1pPr marL="0" indent="0">
              <a:buNone/>
              <a:defRPr sz="1867" b="1" cap="all" baseline="0">
                <a:solidFill>
                  <a:schemeClr val="bg1"/>
                </a:solidFill>
              </a:defRPr>
            </a:lvl1pPr>
            <a:lvl2pPr marL="0" indent="0">
              <a:buNone/>
              <a:defRPr/>
            </a:lvl2pPr>
            <a:lvl3pPr marL="0" indent="0">
              <a:spcBef>
                <a:spcPts val="2400"/>
              </a:spcBef>
              <a:buNone/>
              <a:defRPr/>
            </a:lvl3pPr>
          </a:lstStyle>
          <a:p>
            <a:pPr lvl="0"/>
            <a:r>
              <a:rPr lang="en-US" dirty="0"/>
              <a:t>presenter name</a:t>
            </a:r>
          </a:p>
        </p:txBody>
      </p:sp>
      <p:sp>
        <p:nvSpPr>
          <p:cNvPr id="86" name="Text Placeholder 45"/>
          <p:cNvSpPr>
            <a:spLocks noGrp="1"/>
          </p:cNvSpPr>
          <p:nvPr>
            <p:ph type="body" sz="quarter" idx="18" hasCustomPrompt="1"/>
          </p:nvPr>
        </p:nvSpPr>
        <p:spPr>
          <a:xfrm>
            <a:off x="626535" y="4960384"/>
            <a:ext cx="3590495" cy="914400"/>
          </a:xfrm>
        </p:spPr>
        <p:txBody>
          <a:bodyPr lIns="0">
            <a:normAutofit/>
          </a:bodyPr>
          <a:lstStyle>
            <a:lvl1pPr marL="0" indent="0">
              <a:lnSpc>
                <a:spcPct val="95000"/>
              </a:lnSpc>
              <a:spcBef>
                <a:spcPts val="0"/>
              </a:spcBef>
              <a:buNone/>
              <a:defRPr sz="1867">
                <a:solidFill>
                  <a:schemeClr val="bg1"/>
                </a:solidFill>
              </a:defRPr>
            </a:lvl1pPr>
            <a:lvl2pPr marL="0" indent="0">
              <a:spcBef>
                <a:spcPts val="2400"/>
              </a:spcBef>
              <a:buNone/>
              <a:defRPr/>
            </a:lvl2pPr>
          </a:lstStyle>
          <a:p>
            <a:r>
              <a:rPr lang="en-US" dirty="0"/>
              <a:t>Add Presenter Title</a:t>
            </a:r>
            <a:br>
              <a:rPr lang="en-US" dirty="0"/>
            </a:br>
            <a:r>
              <a:rPr lang="en-US" dirty="0"/>
              <a:t>Optional Line 2</a:t>
            </a:r>
            <a:br>
              <a:rPr lang="en-US" dirty="0"/>
            </a:br>
            <a:r>
              <a:rPr lang="en-US" dirty="0"/>
              <a:t>Optional Line 3</a:t>
            </a:r>
          </a:p>
        </p:txBody>
      </p:sp>
      <p:sp>
        <p:nvSpPr>
          <p:cNvPr id="87" name="Text Placeholder 9"/>
          <p:cNvSpPr>
            <a:spLocks noGrp="1"/>
          </p:cNvSpPr>
          <p:nvPr>
            <p:ph type="body" sz="quarter" idx="21" hasCustomPrompt="1"/>
          </p:nvPr>
        </p:nvSpPr>
        <p:spPr>
          <a:xfrm>
            <a:off x="4556496" y="4582947"/>
            <a:ext cx="3590495" cy="393700"/>
          </a:xfrm>
        </p:spPr>
        <p:txBody>
          <a:bodyPr lIns="0" bIns="0" anchor="b">
            <a:normAutofit/>
          </a:bodyPr>
          <a:lstStyle>
            <a:lvl1pPr marL="0" indent="0">
              <a:buFont typeface="Arial" pitchFamily="34" charset="0"/>
              <a:buNone/>
              <a:defRPr sz="1867" b="1" cap="all" baseline="0">
                <a:solidFill>
                  <a:schemeClr val="bg1"/>
                </a:solidFill>
              </a:defRPr>
            </a:lvl1pPr>
            <a:lvl2pPr marL="0" indent="0">
              <a:buNone/>
              <a:defRPr/>
            </a:lvl2pPr>
            <a:lvl3pPr marL="0" indent="0">
              <a:spcBef>
                <a:spcPts val="2400"/>
              </a:spcBef>
              <a:buNone/>
              <a:defRPr/>
            </a:lvl3pPr>
          </a:lstStyle>
          <a:p>
            <a:pPr lvl="0"/>
            <a:r>
              <a:rPr lang="en-US" dirty="0"/>
              <a:t>presenter name</a:t>
            </a:r>
          </a:p>
        </p:txBody>
      </p:sp>
      <p:sp>
        <p:nvSpPr>
          <p:cNvPr id="88" name="Text Placeholder 45"/>
          <p:cNvSpPr>
            <a:spLocks noGrp="1"/>
          </p:cNvSpPr>
          <p:nvPr>
            <p:ph type="body" sz="quarter" idx="22" hasCustomPrompt="1"/>
          </p:nvPr>
        </p:nvSpPr>
        <p:spPr>
          <a:xfrm>
            <a:off x="4556496" y="4960384"/>
            <a:ext cx="3590495" cy="914400"/>
          </a:xfrm>
        </p:spPr>
        <p:txBody>
          <a:bodyPr lIns="0">
            <a:normAutofit/>
          </a:bodyPr>
          <a:lstStyle>
            <a:lvl1pPr marL="0" indent="0">
              <a:lnSpc>
                <a:spcPct val="95000"/>
              </a:lnSpc>
              <a:spcBef>
                <a:spcPts val="0"/>
              </a:spcBef>
              <a:buFont typeface="Arial" pitchFamily="34" charset="0"/>
              <a:buNone/>
              <a:defRPr sz="1867">
                <a:solidFill>
                  <a:schemeClr val="bg1"/>
                </a:solidFill>
              </a:defRPr>
            </a:lvl1pPr>
            <a:lvl2pPr marL="0" indent="0">
              <a:spcBef>
                <a:spcPts val="2400"/>
              </a:spcBef>
              <a:buNone/>
              <a:defRPr/>
            </a:lvl2pPr>
          </a:lstStyle>
          <a:p>
            <a:pPr lvl="0"/>
            <a:r>
              <a:rPr lang="en-US" dirty="0"/>
              <a:t>Remove second presenter info </a:t>
            </a:r>
            <a:br>
              <a:rPr lang="en-US" dirty="0"/>
            </a:br>
            <a:r>
              <a:rPr lang="en-US" dirty="0"/>
              <a:t>if not needed</a:t>
            </a:r>
          </a:p>
        </p:txBody>
      </p:sp>
      <p:sp>
        <p:nvSpPr>
          <p:cNvPr id="89" name="Text Placeholder 9"/>
          <p:cNvSpPr>
            <a:spLocks noGrp="1"/>
          </p:cNvSpPr>
          <p:nvPr>
            <p:ph type="body" sz="quarter" idx="25" hasCustomPrompt="1"/>
          </p:nvPr>
        </p:nvSpPr>
        <p:spPr>
          <a:xfrm>
            <a:off x="8480263" y="4582947"/>
            <a:ext cx="3590495" cy="393700"/>
          </a:xfrm>
        </p:spPr>
        <p:txBody>
          <a:bodyPr lIns="0" bIns="0" anchor="b">
            <a:normAutofit/>
          </a:bodyPr>
          <a:lstStyle>
            <a:lvl1pPr marL="0" indent="0">
              <a:buFont typeface="Arial" pitchFamily="34" charset="0"/>
              <a:buNone/>
              <a:defRPr sz="1867" b="1" cap="all" baseline="0">
                <a:solidFill>
                  <a:schemeClr val="bg1"/>
                </a:solidFill>
              </a:defRPr>
            </a:lvl1pPr>
            <a:lvl2pPr marL="0" indent="0">
              <a:buNone/>
              <a:defRPr/>
            </a:lvl2pPr>
            <a:lvl3pPr marL="0" indent="0">
              <a:spcBef>
                <a:spcPts val="2400"/>
              </a:spcBef>
              <a:buNone/>
              <a:defRPr/>
            </a:lvl3pPr>
          </a:lstStyle>
          <a:p>
            <a:pPr lvl="0"/>
            <a:r>
              <a:rPr lang="en-US" dirty="0"/>
              <a:t>presenter name</a:t>
            </a:r>
          </a:p>
        </p:txBody>
      </p:sp>
      <p:sp>
        <p:nvSpPr>
          <p:cNvPr id="90" name="Text Placeholder 45"/>
          <p:cNvSpPr>
            <a:spLocks noGrp="1"/>
          </p:cNvSpPr>
          <p:nvPr>
            <p:ph type="body" sz="quarter" idx="26" hasCustomPrompt="1"/>
          </p:nvPr>
        </p:nvSpPr>
        <p:spPr>
          <a:xfrm>
            <a:off x="8480263" y="4960384"/>
            <a:ext cx="3590495" cy="914400"/>
          </a:xfrm>
        </p:spPr>
        <p:txBody>
          <a:bodyPr lIns="0">
            <a:normAutofit/>
          </a:bodyPr>
          <a:lstStyle>
            <a:lvl1pPr marL="0" indent="0">
              <a:lnSpc>
                <a:spcPct val="95000"/>
              </a:lnSpc>
              <a:spcBef>
                <a:spcPts val="0"/>
              </a:spcBef>
              <a:buFont typeface="Arial" pitchFamily="34" charset="0"/>
              <a:buNone/>
              <a:defRPr sz="1867">
                <a:solidFill>
                  <a:schemeClr val="bg1"/>
                </a:solidFill>
              </a:defRPr>
            </a:lvl1pPr>
            <a:lvl2pPr marL="0" indent="0">
              <a:spcBef>
                <a:spcPts val="2400"/>
              </a:spcBef>
              <a:buNone/>
              <a:defRPr/>
            </a:lvl2pPr>
          </a:lstStyle>
          <a:p>
            <a:pPr lvl="0"/>
            <a:r>
              <a:rPr lang="en-US" dirty="0"/>
              <a:t>Remove third presenter info </a:t>
            </a:r>
            <a:br>
              <a:rPr lang="en-US" dirty="0"/>
            </a:br>
            <a:r>
              <a:rPr lang="en-US" dirty="0"/>
              <a:t>if not needed</a:t>
            </a:r>
          </a:p>
        </p:txBody>
      </p:sp>
      <p:sp>
        <p:nvSpPr>
          <p:cNvPr id="47" name="Text Placeholder 4"/>
          <p:cNvSpPr>
            <a:spLocks noGrp="1"/>
          </p:cNvSpPr>
          <p:nvPr>
            <p:ph type="body" sz="quarter" idx="12" hasCustomPrompt="1"/>
          </p:nvPr>
        </p:nvSpPr>
        <p:spPr>
          <a:xfrm>
            <a:off x="-2" y="1689100"/>
            <a:ext cx="319619" cy="2706624"/>
          </a:xfrm>
          <a:solidFill>
            <a:schemeClr val="accent1"/>
          </a:solidFill>
        </p:spPr>
        <p:txBody>
          <a:bodyPr bIns="0" anchor="b"/>
          <a:lstStyle>
            <a:lvl1pPr marL="0" indent="0">
              <a:buNone/>
              <a:defRPr sz="133"/>
            </a:lvl1pPr>
          </a:lstStyle>
          <a:p>
            <a:pPr lvl="0"/>
            <a:r>
              <a:rPr lang="en-US" dirty="0"/>
              <a:t>  </a:t>
            </a:r>
          </a:p>
        </p:txBody>
      </p:sp>
      <p:sp>
        <p:nvSpPr>
          <p:cNvPr id="155" name="TextBox 154"/>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pic>
        <p:nvPicPr>
          <p:cNvPr id="18" name="Pictur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90828" y="6269435"/>
            <a:ext cx="2728491" cy="347016"/>
          </a:xfrm>
          <a:prstGeom prst="rect">
            <a:avLst/>
          </a:prstGeom>
        </p:spPr>
      </p:pic>
    </p:spTree>
    <p:extLst>
      <p:ext uri="{BB962C8B-B14F-4D97-AF65-F5344CB8AC3E}">
        <p14:creationId xmlns:p14="http://schemas.microsoft.com/office/powerpoint/2010/main" val="40731723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Cover Option C">
    <p:bg>
      <p:bgPr>
        <a:solidFill>
          <a:schemeClr val="bg1"/>
        </a:solidFill>
        <a:effectLst/>
      </p:bgPr>
    </p:bg>
    <p:spTree>
      <p:nvGrpSpPr>
        <p:cNvPr id="1" name=""/>
        <p:cNvGrpSpPr/>
        <p:nvPr/>
      </p:nvGrpSpPr>
      <p:grpSpPr>
        <a:xfrm>
          <a:off x="0" y="0"/>
          <a:ext cx="0" cy="0"/>
          <a:chOff x="0" y="0"/>
          <a:chExt cx="0" cy="0"/>
        </a:xfrm>
      </p:grpSpPr>
      <p:pic>
        <p:nvPicPr>
          <p:cNvPr id="15" name="Picture 2" descr="C:\Users\amiesen\Desktop\anlrgbppt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63969" y="109775"/>
            <a:ext cx="2076449" cy="748036"/>
          </a:xfrm>
          <a:prstGeom prst="rect">
            <a:avLst/>
          </a:prstGeom>
          <a:noFill/>
          <a:extLst>
            <a:ext uri="{909E8E84-426E-40dd-AFC4-6F175D3DCCD1}">
              <a14:hiddenFill xmlns:a14="http://schemas.microsoft.com/office/drawing/2010/main" xmlns="">
                <a:solidFill>
                  <a:srgbClr val="FFFFFF"/>
                </a:solidFill>
              </a14:hiddenFill>
            </a:ext>
          </a:extLst>
        </p:spPr>
      </p:pic>
      <p:sp>
        <p:nvSpPr>
          <p:cNvPr id="50" name="Text Placeholder 9"/>
          <p:cNvSpPr>
            <a:spLocks noGrp="1"/>
          </p:cNvSpPr>
          <p:nvPr>
            <p:ph type="body" sz="quarter" idx="17" hasCustomPrompt="1"/>
          </p:nvPr>
        </p:nvSpPr>
        <p:spPr>
          <a:xfrm>
            <a:off x="626535" y="4945566"/>
            <a:ext cx="3590495" cy="393700"/>
          </a:xfrm>
        </p:spPr>
        <p:txBody>
          <a:bodyPr lIns="0" bIns="0" anchor="b">
            <a:normAutofit/>
          </a:bodyPr>
          <a:lstStyle>
            <a:lvl1pPr marL="0" inden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53" name="Text Placeholder 45"/>
          <p:cNvSpPr>
            <a:spLocks noGrp="1"/>
          </p:cNvSpPr>
          <p:nvPr>
            <p:ph type="body" sz="quarter" idx="18" hasCustomPrompt="1"/>
          </p:nvPr>
        </p:nvSpPr>
        <p:spPr>
          <a:xfrm>
            <a:off x="626535" y="5323001"/>
            <a:ext cx="3590495" cy="746723"/>
          </a:xfrm>
        </p:spPr>
        <p:txBody>
          <a:bodyPr lIns="0">
            <a:normAutofit/>
          </a:bodyPr>
          <a:lstStyle>
            <a:lvl1pPr marL="0" indent="0">
              <a:lnSpc>
                <a:spcPct val="95000"/>
              </a:lnSpc>
              <a:spcBef>
                <a:spcPts val="0"/>
              </a:spcBef>
              <a:buNone/>
              <a:defRPr sz="1867">
                <a:solidFill>
                  <a:srgbClr val="47484A"/>
                </a:solidFill>
              </a:defRPr>
            </a:lvl1pPr>
            <a:lvl2pPr marL="0" indent="0">
              <a:spcBef>
                <a:spcPts val="2400"/>
              </a:spcBef>
              <a:buNone/>
              <a:defRPr/>
            </a:lvl2pPr>
          </a:lstStyle>
          <a:p>
            <a:r>
              <a:rPr lang="en-US" dirty="0"/>
              <a:t>Add Presenter Title</a:t>
            </a:r>
            <a:br>
              <a:rPr lang="en-US" dirty="0"/>
            </a:br>
            <a:r>
              <a:rPr lang="en-US" dirty="0"/>
              <a:t>Optional Line 2</a:t>
            </a:r>
            <a:br>
              <a:rPr lang="en-US" dirty="0"/>
            </a:br>
            <a:endParaRPr lang="en-US" dirty="0"/>
          </a:p>
        </p:txBody>
      </p:sp>
      <p:sp>
        <p:nvSpPr>
          <p:cNvPr id="56" name="Text Placeholder 9"/>
          <p:cNvSpPr>
            <a:spLocks noGrp="1"/>
          </p:cNvSpPr>
          <p:nvPr>
            <p:ph type="body" sz="quarter" idx="21" hasCustomPrompt="1"/>
          </p:nvPr>
        </p:nvSpPr>
        <p:spPr>
          <a:xfrm>
            <a:off x="4556496" y="4945566"/>
            <a:ext cx="3590495" cy="393700"/>
          </a:xfrm>
        </p:spPr>
        <p:txBody>
          <a:bodyPr lIns="0" bIns="0" anchor="b">
            <a:normAutofit/>
          </a:bodyPr>
          <a:lstStyle>
            <a:lvl1pPr marL="0" indent="0">
              <a:buFont typeface="Arial" pitchFamily="34" charse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57" name="Text Placeholder 45"/>
          <p:cNvSpPr>
            <a:spLocks noGrp="1"/>
          </p:cNvSpPr>
          <p:nvPr>
            <p:ph type="body" sz="quarter" idx="22" hasCustomPrompt="1"/>
          </p:nvPr>
        </p:nvSpPr>
        <p:spPr>
          <a:xfrm>
            <a:off x="4556496" y="5323001"/>
            <a:ext cx="3590495" cy="746723"/>
          </a:xfrm>
        </p:spPr>
        <p:txBody>
          <a:bodyPr lIns="0">
            <a:normAutofit/>
          </a:bodyPr>
          <a:lstStyle>
            <a:lvl1pPr marL="0" indent="0">
              <a:lnSpc>
                <a:spcPct val="95000"/>
              </a:lnSpc>
              <a:spcBef>
                <a:spcPts val="0"/>
              </a:spcBef>
              <a:buFont typeface="Arial" pitchFamily="34" charset="0"/>
              <a:buNone/>
              <a:defRPr sz="1867">
                <a:solidFill>
                  <a:srgbClr val="47484A"/>
                </a:solidFill>
              </a:defRPr>
            </a:lvl1pPr>
            <a:lvl2pPr marL="0" indent="0">
              <a:spcBef>
                <a:spcPts val="2400"/>
              </a:spcBef>
              <a:buNone/>
              <a:defRPr/>
            </a:lvl2pPr>
          </a:lstStyle>
          <a:p>
            <a:pPr lvl="0"/>
            <a:r>
              <a:rPr lang="en-US" dirty="0"/>
              <a:t>Remove second presenter info </a:t>
            </a:r>
            <a:br>
              <a:rPr lang="en-US" dirty="0"/>
            </a:br>
            <a:r>
              <a:rPr lang="en-US" dirty="0"/>
              <a:t>if not needed</a:t>
            </a:r>
          </a:p>
        </p:txBody>
      </p:sp>
      <p:sp>
        <p:nvSpPr>
          <p:cNvPr id="45" name="Picture Placeholder 4"/>
          <p:cNvSpPr>
            <a:spLocks noGrp="1" noChangeAspect="1"/>
          </p:cNvSpPr>
          <p:nvPr>
            <p:ph type="pic" sz="quarter" idx="16" hasCustomPrompt="1"/>
          </p:nvPr>
        </p:nvSpPr>
        <p:spPr>
          <a:xfrm>
            <a:off x="290836" y="899575"/>
            <a:ext cx="11901165" cy="2761535"/>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626533" y="3726367"/>
            <a:ext cx="11270539" cy="862880"/>
          </a:xfrm>
        </p:spPr>
        <p:txBody>
          <a:bodyPr lIns="0" rIns="91440" anchor="b">
            <a:normAutofit/>
          </a:bodyPr>
          <a:lstStyle>
            <a:lvl1pPr>
              <a:defRPr sz="3733" baseline="0">
                <a:solidFill>
                  <a:schemeClr val="tx1">
                    <a:lumMod val="50000"/>
                  </a:schemeClr>
                </a:solidFill>
              </a:defRPr>
            </a:lvl1pPr>
          </a:lstStyle>
          <a:p>
            <a:r>
              <a:rPr lang="en-US" dirty="0"/>
              <a:t>presentation title – cover option c </a:t>
            </a:r>
          </a:p>
        </p:txBody>
      </p:sp>
      <p:sp>
        <p:nvSpPr>
          <p:cNvPr id="87" name="Text Placeholder 9"/>
          <p:cNvSpPr>
            <a:spLocks noGrp="1"/>
          </p:cNvSpPr>
          <p:nvPr>
            <p:ph type="body" sz="quarter" idx="23" hasCustomPrompt="1"/>
          </p:nvPr>
        </p:nvSpPr>
        <p:spPr>
          <a:xfrm>
            <a:off x="8480263" y="4945566"/>
            <a:ext cx="3590495" cy="393700"/>
          </a:xfrm>
        </p:spPr>
        <p:txBody>
          <a:bodyPr lIns="0" bIns="0" anchor="b">
            <a:normAutofit/>
          </a:bodyPr>
          <a:lstStyle>
            <a:lvl1pPr marL="0" indent="0">
              <a:buFont typeface="Arial" pitchFamily="34" charse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88" name="Text Placeholder 45"/>
          <p:cNvSpPr>
            <a:spLocks noGrp="1"/>
          </p:cNvSpPr>
          <p:nvPr>
            <p:ph type="body" sz="quarter" idx="24" hasCustomPrompt="1"/>
          </p:nvPr>
        </p:nvSpPr>
        <p:spPr>
          <a:xfrm>
            <a:off x="8480263" y="5323001"/>
            <a:ext cx="3590495" cy="746723"/>
          </a:xfrm>
        </p:spPr>
        <p:txBody>
          <a:bodyPr lIns="0">
            <a:normAutofit/>
          </a:bodyPr>
          <a:lstStyle>
            <a:lvl1pPr marL="0" indent="0">
              <a:lnSpc>
                <a:spcPct val="95000"/>
              </a:lnSpc>
              <a:spcBef>
                <a:spcPts val="0"/>
              </a:spcBef>
              <a:buFont typeface="Arial" pitchFamily="34" charset="0"/>
              <a:buNone/>
              <a:defRPr sz="1867">
                <a:solidFill>
                  <a:srgbClr val="47484A"/>
                </a:solidFill>
              </a:defRPr>
            </a:lvl1pPr>
            <a:lvl2pPr marL="0" indent="0">
              <a:spcBef>
                <a:spcPts val="2400"/>
              </a:spcBef>
              <a:buNone/>
              <a:defRPr/>
            </a:lvl2pPr>
          </a:lstStyle>
          <a:p>
            <a:pPr lvl="0"/>
            <a:r>
              <a:rPr lang="en-US" dirty="0"/>
              <a:t>Remove third presenter info </a:t>
            </a:r>
            <a:br>
              <a:rPr lang="en-US" dirty="0"/>
            </a:br>
            <a:r>
              <a:rPr lang="en-US" dirty="0"/>
              <a:t>if not needed</a:t>
            </a:r>
          </a:p>
        </p:txBody>
      </p:sp>
      <p:sp>
        <p:nvSpPr>
          <p:cNvPr id="5" name="Text Placeholder 4"/>
          <p:cNvSpPr>
            <a:spLocks noGrp="1"/>
          </p:cNvSpPr>
          <p:nvPr>
            <p:ph type="body" sz="quarter" idx="25" hasCustomPrompt="1"/>
          </p:nvPr>
        </p:nvSpPr>
        <p:spPr>
          <a:xfrm>
            <a:off x="626533" y="4589247"/>
            <a:ext cx="11313219" cy="331077"/>
          </a:xfrm>
        </p:spPr>
        <p:txBody>
          <a:bodyPr/>
          <a:lstStyle>
            <a:lvl1pPr marL="0" indent="0">
              <a:buNone/>
              <a:defRPr b="1" baseline="0">
                <a:solidFill>
                  <a:schemeClr val="accent2"/>
                </a:solidFill>
              </a:defRPr>
            </a:lvl1pPr>
          </a:lstStyle>
          <a:p>
            <a:pPr lvl="0"/>
            <a:r>
              <a:rPr lang="en-US" dirty="0"/>
              <a:t>Subtitle – delete if not needed</a:t>
            </a:r>
          </a:p>
        </p:txBody>
      </p:sp>
      <p:sp>
        <p:nvSpPr>
          <p:cNvPr id="46" name="Text Placeholder 4"/>
          <p:cNvSpPr>
            <a:spLocks noGrp="1"/>
          </p:cNvSpPr>
          <p:nvPr>
            <p:ph type="body" sz="quarter" idx="12" hasCustomPrompt="1"/>
          </p:nvPr>
        </p:nvSpPr>
        <p:spPr>
          <a:xfrm>
            <a:off x="3" y="899573"/>
            <a:ext cx="299452" cy="2761488"/>
          </a:xfrm>
          <a:solidFill>
            <a:schemeClr val="accent1"/>
          </a:solidFill>
        </p:spPr>
        <p:txBody>
          <a:bodyPr bIns="0" anchor="b"/>
          <a:lstStyle>
            <a:lvl1pPr marL="0" indent="0">
              <a:buNone/>
              <a:defRPr sz="133"/>
            </a:lvl1pPr>
          </a:lstStyle>
          <a:p>
            <a:pPr lvl="0"/>
            <a:r>
              <a:rPr lang="en-US" dirty="0"/>
              <a:t>  </a:t>
            </a:r>
          </a:p>
        </p:txBody>
      </p:sp>
      <p:sp>
        <p:nvSpPr>
          <p:cNvPr id="186" name="TextBox 185"/>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
        <p:nvSpPr>
          <p:cNvPr id="16" name="Text Placeholder 4"/>
          <p:cNvSpPr>
            <a:spLocks noGrp="1"/>
          </p:cNvSpPr>
          <p:nvPr>
            <p:ph type="body" sz="quarter" idx="26" hasCustomPrompt="1"/>
          </p:nvPr>
        </p:nvSpPr>
        <p:spPr>
          <a:xfrm>
            <a:off x="670984" y="401282"/>
            <a:ext cx="7979531" cy="441436"/>
          </a:xfrm>
        </p:spPr>
        <p:txBody>
          <a:bodyPr/>
          <a:lstStyle>
            <a:lvl1pPr marL="0" indent="0">
              <a:buNone/>
              <a:defRPr sz="1333" b="1" cap="all" baseline="0">
                <a:solidFill>
                  <a:schemeClr val="tx1"/>
                </a:solidFill>
              </a:defRPr>
            </a:lvl1pPr>
          </a:lstStyle>
          <a:p>
            <a:r>
              <a:rPr lang="en-US" sz="1333" b="0" cap="all" dirty="0">
                <a:solidFill>
                  <a:srgbClr val="000000"/>
                </a:solidFill>
              </a:rPr>
              <a:t>Type in Name of </a:t>
            </a:r>
            <a:r>
              <a:rPr lang="en-US" sz="1333" b="0" cap="all" dirty="0" err="1">
                <a:solidFill>
                  <a:srgbClr val="000000"/>
                </a:solidFill>
              </a:rPr>
              <a:t>fACILITY</a:t>
            </a:r>
            <a:r>
              <a:rPr lang="en-US" sz="1333" b="0" cap="all" dirty="0">
                <a:solidFill>
                  <a:srgbClr val="000000"/>
                </a:solidFill>
              </a:rPr>
              <a:t>, division, group, program or </a:t>
            </a:r>
            <a:r>
              <a:rPr lang="en-US" sz="1333" dirty="0">
                <a:solidFill>
                  <a:srgbClr val="000000"/>
                </a:solidFill>
              </a:rPr>
              <a:t>www.anl.gov</a:t>
            </a:r>
          </a:p>
        </p:txBody>
      </p:sp>
      <p:sp>
        <p:nvSpPr>
          <p:cNvPr id="17" name="Text Placeholder 45"/>
          <p:cNvSpPr>
            <a:spLocks noGrp="1"/>
          </p:cNvSpPr>
          <p:nvPr>
            <p:ph type="body" sz="quarter" idx="27" hasCustomPrompt="1"/>
          </p:nvPr>
        </p:nvSpPr>
        <p:spPr>
          <a:xfrm>
            <a:off x="8480263" y="6094281"/>
            <a:ext cx="3590496" cy="515411"/>
          </a:xfrm>
        </p:spPr>
        <p:txBody>
          <a:bodyPr lIns="0" anchor="b"/>
          <a:lstStyle>
            <a:lvl1pPr marL="0" indent="0">
              <a:spcBef>
                <a:spcPts val="0"/>
              </a:spcBef>
              <a:buNone/>
              <a:defRPr sz="1867" baseline="0">
                <a:solidFill>
                  <a:srgbClr val="47484A"/>
                </a:solidFill>
              </a:defRPr>
            </a:lvl1pPr>
            <a:lvl2pPr marL="0" indent="0">
              <a:spcBef>
                <a:spcPts val="2400"/>
              </a:spcBef>
              <a:buNone/>
              <a:defRPr/>
            </a:lvl2pPr>
          </a:lstStyle>
          <a:p>
            <a:pPr lvl="0"/>
            <a:r>
              <a:rPr lang="en-US" dirty="0"/>
              <a:t>Presentation Date</a:t>
            </a:r>
            <a:br>
              <a:rPr lang="en-US" dirty="0"/>
            </a:br>
            <a:r>
              <a:rPr lang="en-US" dirty="0"/>
              <a:t>City, State (presentation location)</a:t>
            </a:r>
          </a:p>
        </p:txBody>
      </p:sp>
      <p:pic>
        <p:nvPicPr>
          <p:cNvPr id="19" name="Pictur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90828" y="6269435"/>
            <a:ext cx="2728491" cy="347016"/>
          </a:xfrm>
          <a:prstGeom prst="rect">
            <a:avLst/>
          </a:prstGeom>
        </p:spPr>
      </p:pic>
    </p:spTree>
    <p:extLst>
      <p:ext uri="{BB962C8B-B14F-4D97-AF65-F5344CB8AC3E}">
        <p14:creationId xmlns:p14="http://schemas.microsoft.com/office/powerpoint/2010/main" val="12691063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Cover Option D">
    <p:bg>
      <p:bgPr>
        <a:solidFill>
          <a:schemeClr val="bg1"/>
        </a:solidFill>
        <a:effectLst/>
      </p:bgPr>
    </p:bg>
    <p:spTree>
      <p:nvGrpSpPr>
        <p:cNvPr id="1" name=""/>
        <p:cNvGrpSpPr/>
        <p:nvPr/>
      </p:nvGrpSpPr>
      <p:grpSpPr>
        <a:xfrm>
          <a:off x="0" y="0"/>
          <a:ext cx="0" cy="0"/>
          <a:chOff x="0" y="0"/>
          <a:chExt cx="0" cy="0"/>
        </a:xfrm>
      </p:grpSpPr>
      <p:pic>
        <p:nvPicPr>
          <p:cNvPr id="15" name="Picture 2" descr="C:\Users\amiesen\Desktop\anlrgbppt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63969" y="227511"/>
            <a:ext cx="2076449" cy="748036"/>
          </a:xfrm>
          <a:prstGeom prst="rect">
            <a:avLst/>
          </a:prstGeom>
          <a:noFill/>
          <a:extLst>
            <a:ext uri="{909E8E84-426E-40dd-AFC4-6F175D3DCCD1}">
              <a14:hiddenFill xmlns:a14="http://schemas.microsoft.com/office/drawing/2010/main" xmlns="">
                <a:solidFill>
                  <a:srgbClr val="FFFFFF"/>
                </a:solidFill>
              </a14:hiddenFill>
            </a:ext>
          </a:extLst>
        </p:spPr>
      </p:pic>
      <p:sp>
        <p:nvSpPr>
          <p:cNvPr id="50" name="Text Placeholder 9"/>
          <p:cNvSpPr>
            <a:spLocks noGrp="1"/>
          </p:cNvSpPr>
          <p:nvPr>
            <p:ph type="body" sz="quarter" idx="17" hasCustomPrompt="1"/>
          </p:nvPr>
        </p:nvSpPr>
        <p:spPr>
          <a:xfrm>
            <a:off x="626535" y="4581631"/>
            <a:ext cx="3590495" cy="393700"/>
          </a:xfrm>
        </p:spPr>
        <p:txBody>
          <a:bodyPr lIns="0" bIns="0" anchor="b">
            <a:normAutofit/>
          </a:bodyPr>
          <a:lstStyle>
            <a:lvl1pPr marL="0" inden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53" name="Text Placeholder 45"/>
          <p:cNvSpPr>
            <a:spLocks noGrp="1"/>
          </p:cNvSpPr>
          <p:nvPr>
            <p:ph type="body" sz="quarter" idx="18" hasCustomPrompt="1"/>
          </p:nvPr>
        </p:nvSpPr>
        <p:spPr>
          <a:xfrm>
            <a:off x="626535" y="4959068"/>
            <a:ext cx="3590495" cy="914400"/>
          </a:xfrm>
        </p:spPr>
        <p:txBody>
          <a:bodyPr lIns="0">
            <a:normAutofit/>
          </a:bodyPr>
          <a:lstStyle>
            <a:lvl1pPr marL="0" indent="0">
              <a:lnSpc>
                <a:spcPct val="95000"/>
              </a:lnSpc>
              <a:spcBef>
                <a:spcPts val="0"/>
              </a:spcBef>
              <a:buNone/>
              <a:defRPr sz="1867">
                <a:solidFill>
                  <a:srgbClr val="47484A"/>
                </a:solidFill>
              </a:defRPr>
            </a:lvl1pPr>
            <a:lvl2pPr marL="0" indent="0">
              <a:spcBef>
                <a:spcPts val="2400"/>
              </a:spcBef>
              <a:buNone/>
              <a:defRPr/>
            </a:lvl2pPr>
          </a:lstStyle>
          <a:p>
            <a:r>
              <a:rPr lang="en-US" dirty="0"/>
              <a:t>Add Presenter Title</a:t>
            </a:r>
            <a:br>
              <a:rPr lang="en-US" dirty="0"/>
            </a:br>
            <a:r>
              <a:rPr lang="en-US" dirty="0"/>
              <a:t>Optional Line 2</a:t>
            </a:r>
            <a:br>
              <a:rPr lang="en-US" dirty="0"/>
            </a:br>
            <a:r>
              <a:rPr lang="en-US" dirty="0"/>
              <a:t>Optional Line 3</a:t>
            </a:r>
          </a:p>
        </p:txBody>
      </p:sp>
      <p:sp>
        <p:nvSpPr>
          <p:cNvPr id="56" name="Text Placeholder 9"/>
          <p:cNvSpPr>
            <a:spLocks noGrp="1"/>
          </p:cNvSpPr>
          <p:nvPr>
            <p:ph type="body" sz="quarter" idx="21" hasCustomPrompt="1"/>
          </p:nvPr>
        </p:nvSpPr>
        <p:spPr>
          <a:xfrm>
            <a:off x="4556496" y="4581631"/>
            <a:ext cx="3590495" cy="393700"/>
          </a:xfrm>
        </p:spPr>
        <p:txBody>
          <a:bodyPr lIns="0" bIns="0" anchor="b">
            <a:normAutofit/>
          </a:bodyPr>
          <a:lstStyle>
            <a:lvl1pPr marL="0" indent="0">
              <a:buFont typeface="Arial" pitchFamily="34" charse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57" name="Text Placeholder 45"/>
          <p:cNvSpPr>
            <a:spLocks noGrp="1"/>
          </p:cNvSpPr>
          <p:nvPr>
            <p:ph type="body" sz="quarter" idx="22" hasCustomPrompt="1"/>
          </p:nvPr>
        </p:nvSpPr>
        <p:spPr>
          <a:xfrm>
            <a:off x="4556496" y="4959068"/>
            <a:ext cx="3590495" cy="746723"/>
          </a:xfrm>
        </p:spPr>
        <p:txBody>
          <a:bodyPr lIns="0">
            <a:normAutofit/>
          </a:bodyPr>
          <a:lstStyle>
            <a:lvl1pPr marL="0" indent="0">
              <a:lnSpc>
                <a:spcPct val="95000"/>
              </a:lnSpc>
              <a:spcBef>
                <a:spcPts val="0"/>
              </a:spcBef>
              <a:buFont typeface="Arial" pitchFamily="34" charset="0"/>
              <a:buNone/>
              <a:defRPr sz="1867">
                <a:solidFill>
                  <a:srgbClr val="47484A"/>
                </a:solidFill>
              </a:defRPr>
            </a:lvl1pPr>
            <a:lvl2pPr marL="0" indent="0">
              <a:spcBef>
                <a:spcPts val="2400"/>
              </a:spcBef>
              <a:buNone/>
              <a:defRPr/>
            </a:lvl2pPr>
          </a:lstStyle>
          <a:p>
            <a:pPr lvl="0"/>
            <a:r>
              <a:rPr lang="en-US" dirty="0"/>
              <a:t>Remove second presenter info </a:t>
            </a:r>
            <a:br>
              <a:rPr lang="en-US" dirty="0"/>
            </a:br>
            <a:r>
              <a:rPr lang="en-US" dirty="0"/>
              <a:t>if not needed</a:t>
            </a:r>
          </a:p>
        </p:txBody>
      </p:sp>
      <p:sp>
        <p:nvSpPr>
          <p:cNvPr id="45" name="Picture Placeholder 4"/>
          <p:cNvSpPr>
            <a:spLocks noGrp="1" noChangeAspect="1"/>
          </p:cNvSpPr>
          <p:nvPr>
            <p:ph type="pic" sz="quarter" idx="16" hasCustomPrompt="1"/>
          </p:nvPr>
        </p:nvSpPr>
        <p:spPr>
          <a:xfrm>
            <a:off x="290836" y="1681607"/>
            <a:ext cx="11901165" cy="2761535"/>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626535" y="110360"/>
            <a:ext cx="9034837" cy="1119235"/>
          </a:xfrm>
        </p:spPr>
        <p:txBody>
          <a:bodyPr lIns="0" rIns="91440" anchor="b">
            <a:normAutofit/>
          </a:bodyPr>
          <a:lstStyle>
            <a:lvl1pPr>
              <a:defRPr sz="3733" baseline="0">
                <a:solidFill>
                  <a:schemeClr val="tx1">
                    <a:lumMod val="50000"/>
                  </a:schemeClr>
                </a:solidFill>
              </a:defRPr>
            </a:lvl1pPr>
          </a:lstStyle>
          <a:p>
            <a:r>
              <a:rPr lang="en-US" dirty="0"/>
              <a:t>presentation title –</a:t>
            </a:r>
            <a:br>
              <a:rPr lang="en-US" dirty="0"/>
            </a:br>
            <a:r>
              <a:rPr lang="en-US" dirty="0"/>
              <a:t>Cover option D</a:t>
            </a:r>
          </a:p>
        </p:txBody>
      </p:sp>
      <p:sp>
        <p:nvSpPr>
          <p:cNvPr id="87" name="Text Placeholder 9"/>
          <p:cNvSpPr>
            <a:spLocks noGrp="1"/>
          </p:cNvSpPr>
          <p:nvPr>
            <p:ph type="body" sz="quarter" idx="23" hasCustomPrompt="1"/>
          </p:nvPr>
        </p:nvSpPr>
        <p:spPr>
          <a:xfrm>
            <a:off x="8480263" y="4581631"/>
            <a:ext cx="3590495" cy="393700"/>
          </a:xfrm>
        </p:spPr>
        <p:txBody>
          <a:bodyPr lIns="0" bIns="0" anchor="b">
            <a:normAutofit/>
          </a:bodyPr>
          <a:lstStyle>
            <a:lvl1pPr marL="0" indent="0">
              <a:buFont typeface="Arial" pitchFamily="34" charse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88" name="Text Placeholder 45"/>
          <p:cNvSpPr>
            <a:spLocks noGrp="1"/>
          </p:cNvSpPr>
          <p:nvPr>
            <p:ph type="body" sz="quarter" idx="24" hasCustomPrompt="1"/>
          </p:nvPr>
        </p:nvSpPr>
        <p:spPr>
          <a:xfrm>
            <a:off x="8480263" y="4959068"/>
            <a:ext cx="3590495" cy="746723"/>
          </a:xfrm>
        </p:spPr>
        <p:txBody>
          <a:bodyPr lIns="0">
            <a:normAutofit/>
          </a:bodyPr>
          <a:lstStyle>
            <a:lvl1pPr marL="0" indent="0">
              <a:lnSpc>
                <a:spcPct val="95000"/>
              </a:lnSpc>
              <a:spcBef>
                <a:spcPts val="0"/>
              </a:spcBef>
              <a:buFont typeface="Arial" pitchFamily="34" charset="0"/>
              <a:buNone/>
              <a:defRPr sz="1867">
                <a:solidFill>
                  <a:srgbClr val="47484A"/>
                </a:solidFill>
              </a:defRPr>
            </a:lvl1pPr>
            <a:lvl2pPr marL="0" indent="0">
              <a:spcBef>
                <a:spcPts val="2400"/>
              </a:spcBef>
              <a:buNone/>
              <a:defRPr/>
            </a:lvl2pPr>
          </a:lstStyle>
          <a:p>
            <a:pPr lvl="0"/>
            <a:r>
              <a:rPr lang="en-US" dirty="0"/>
              <a:t>Remove third presenter info </a:t>
            </a:r>
            <a:br>
              <a:rPr lang="en-US" dirty="0"/>
            </a:br>
            <a:r>
              <a:rPr lang="en-US" dirty="0"/>
              <a:t>if not needed</a:t>
            </a:r>
          </a:p>
        </p:txBody>
      </p:sp>
      <p:sp>
        <p:nvSpPr>
          <p:cNvPr id="5" name="Text Placeholder 4"/>
          <p:cNvSpPr>
            <a:spLocks noGrp="1"/>
          </p:cNvSpPr>
          <p:nvPr>
            <p:ph type="body" sz="quarter" idx="25" hasCustomPrompt="1"/>
          </p:nvPr>
        </p:nvSpPr>
        <p:spPr>
          <a:xfrm>
            <a:off x="626533" y="1229594"/>
            <a:ext cx="11313219" cy="331077"/>
          </a:xfrm>
        </p:spPr>
        <p:txBody>
          <a:bodyPr/>
          <a:lstStyle>
            <a:lvl1pPr marL="0" indent="0">
              <a:buNone/>
              <a:defRPr b="1" baseline="0">
                <a:solidFill>
                  <a:schemeClr val="accent2"/>
                </a:solidFill>
              </a:defRPr>
            </a:lvl1pPr>
          </a:lstStyle>
          <a:p>
            <a:pPr lvl="0"/>
            <a:r>
              <a:rPr lang="en-US" dirty="0"/>
              <a:t>Subtitle – delete if not needed</a:t>
            </a:r>
          </a:p>
        </p:txBody>
      </p:sp>
      <p:sp>
        <p:nvSpPr>
          <p:cNvPr id="46" name="Text Placeholder 4"/>
          <p:cNvSpPr>
            <a:spLocks noGrp="1"/>
          </p:cNvSpPr>
          <p:nvPr>
            <p:ph type="body" sz="quarter" idx="12" hasCustomPrompt="1"/>
          </p:nvPr>
        </p:nvSpPr>
        <p:spPr>
          <a:xfrm>
            <a:off x="3" y="1681605"/>
            <a:ext cx="299452" cy="2761488"/>
          </a:xfrm>
          <a:solidFill>
            <a:schemeClr val="accent1"/>
          </a:solidFill>
        </p:spPr>
        <p:txBody>
          <a:bodyPr bIns="0" anchor="b"/>
          <a:lstStyle>
            <a:lvl1pPr marL="0" indent="0">
              <a:buNone/>
              <a:defRPr sz="133"/>
            </a:lvl1pPr>
          </a:lstStyle>
          <a:p>
            <a:pPr lvl="0"/>
            <a:r>
              <a:rPr lang="en-US" dirty="0"/>
              <a:t>  </a:t>
            </a:r>
          </a:p>
        </p:txBody>
      </p:sp>
      <p:sp>
        <p:nvSpPr>
          <p:cNvPr id="153" name="TextBox 152"/>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
        <p:nvSpPr>
          <p:cNvPr id="16" name="Text Placeholder 45"/>
          <p:cNvSpPr>
            <a:spLocks noGrp="1"/>
          </p:cNvSpPr>
          <p:nvPr>
            <p:ph type="body" sz="quarter" idx="19" hasCustomPrompt="1"/>
          </p:nvPr>
        </p:nvSpPr>
        <p:spPr>
          <a:xfrm>
            <a:off x="8480263" y="6094281"/>
            <a:ext cx="3590496" cy="515411"/>
          </a:xfrm>
        </p:spPr>
        <p:txBody>
          <a:bodyPr lIns="0" anchor="b"/>
          <a:lstStyle>
            <a:lvl1pPr marL="0" indent="0">
              <a:spcBef>
                <a:spcPts val="0"/>
              </a:spcBef>
              <a:buNone/>
              <a:defRPr sz="1867" baseline="0">
                <a:solidFill>
                  <a:srgbClr val="47484A"/>
                </a:solidFill>
              </a:defRPr>
            </a:lvl1pPr>
            <a:lvl2pPr marL="0" indent="0">
              <a:spcBef>
                <a:spcPts val="2400"/>
              </a:spcBef>
              <a:buNone/>
              <a:defRPr/>
            </a:lvl2pPr>
          </a:lstStyle>
          <a:p>
            <a:pPr lvl="0"/>
            <a:r>
              <a:rPr lang="en-US" dirty="0"/>
              <a:t>Presentation Date</a:t>
            </a:r>
            <a:br>
              <a:rPr lang="en-US" dirty="0"/>
            </a:br>
            <a:r>
              <a:rPr lang="en-US" dirty="0"/>
              <a:t>City, State (presentation location)</a:t>
            </a:r>
          </a:p>
        </p:txBody>
      </p:sp>
      <p:pic>
        <p:nvPicPr>
          <p:cNvPr id="19" name="Pictur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90828" y="6269435"/>
            <a:ext cx="2728491" cy="347016"/>
          </a:xfrm>
          <a:prstGeom prst="rect">
            <a:avLst/>
          </a:prstGeom>
        </p:spPr>
      </p:pic>
    </p:spTree>
    <p:extLst>
      <p:ext uri="{BB962C8B-B14F-4D97-AF65-F5344CB8AC3E}">
        <p14:creationId xmlns:p14="http://schemas.microsoft.com/office/powerpoint/2010/main" val="36359785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Pic - Full Frame">
    <p:bg>
      <p:bgPr>
        <a:solidFill>
          <a:schemeClr val="bg1"/>
        </a:solidFill>
        <a:effectLst/>
      </p:bgPr>
    </p:bg>
    <p:spTree>
      <p:nvGrpSpPr>
        <p:cNvPr id="1" name=""/>
        <p:cNvGrpSpPr/>
        <p:nvPr/>
      </p:nvGrpSpPr>
      <p:grpSpPr>
        <a:xfrm>
          <a:off x="0" y="0"/>
          <a:ext cx="0" cy="0"/>
          <a:chOff x="0" y="0"/>
          <a:chExt cx="0" cy="0"/>
        </a:xfrm>
      </p:grpSpPr>
      <p:sp>
        <p:nvSpPr>
          <p:cNvPr id="5" name="Picture Placeholder 4"/>
          <p:cNvSpPr>
            <a:spLocks noGrp="1" noChangeAspect="1"/>
          </p:cNvSpPr>
          <p:nvPr>
            <p:ph type="pic" sz="quarter" idx="13" hasCustomPrompt="1"/>
          </p:nvPr>
        </p:nvSpPr>
        <p:spPr>
          <a:xfrm>
            <a:off x="290837" y="9304"/>
            <a:ext cx="11901164" cy="6858000"/>
          </a:xfrm>
          <a:solidFill>
            <a:schemeClr val="bg1"/>
          </a:solidFill>
        </p:spPr>
        <p:txBody>
          <a:bodyPr lIns="0" tIns="1645920" anchor="t" anchorCtr="0"/>
          <a:lstStyle>
            <a:lvl1pPr marL="0" indent="0" algn="ctr">
              <a:buNone/>
              <a:defRPr baseline="0"/>
            </a:lvl1pPr>
          </a:lstStyle>
          <a:p>
            <a:r>
              <a:rPr lang="en-US" dirty="0"/>
              <a:t>Click icon to insert an image then right click image and “SEND IMAGE TO BACK”</a:t>
            </a:r>
          </a:p>
        </p:txBody>
      </p:sp>
      <p:sp>
        <p:nvSpPr>
          <p:cNvPr id="7" name="Text Placeholder 6"/>
          <p:cNvSpPr>
            <a:spLocks noGrp="1"/>
          </p:cNvSpPr>
          <p:nvPr>
            <p:ph type="body" sz="quarter" idx="17" hasCustomPrompt="1"/>
          </p:nvPr>
        </p:nvSpPr>
        <p:spPr>
          <a:xfrm>
            <a:off x="0" y="4775200"/>
            <a:ext cx="12192000" cy="2082800"/>
          </a:xfrm>
          <a:solidFill>
            <a:schemeClr val="tx2">
              <a:alpha val="91000"/>
            </a:schemeClr>
          </a:solidFill>
        </p:spPr>
        <p:txBody>
          <a:bodyPr bIns="0" anchor="b" anchorCtr="0"/>
          <a:lstStyle>
            <a:lvl1pPr marL="0" indent="0">
              <a:buNone/>
              <a:defRPr sz="133"/>
            </a:lvl1pPr>
          </a:lstStyle>
          <a:p>
            <a:pPr lvl="0"/>
            <a:r>
              <a:rPr lang="en-US" dirty="0"/>
              <a:t> </a:t>
            </a:r>
            <a:r>
              <a:rPr lang="en-US" dirty="0" err="1"/>
              <a:t>x1</a:t>
            </a:r>
            <a:endParaRPr lang="en-US" dirty="0"/>
          </a:p>
          <a:p>
            <a:pPr lvl="0"/>
            <a:endParaRPr lang="en-US" dirty="0"/>
          </a:p>
        </p:txBody>
      </p:sp>
      <p:sp>
        <p:nvSpPr>
          <p:cNvPr id="2" name="Title 1"/>
          <p:cNvSpPr>
            <a:spLocks noGrp="1"/>
          </p:cNvSpPr>
          <p:nvPr>
            <p:ph type="title" hasCustomPrompt="1"/>
          </p:nvPr>
        </p:nvSpPr>
        <p:spPr>
          <a:xfrm>
            <a:off x="626535" y="5042975"/>
            <a:ext cx="11094720" cy="1373592"/>
          </a:xfrm>
        </p:spPr>
        <p:txBody>
          <a:bodyPr lIns="0" anchor="t"/>
          <a:lstStyle>
            <a:lvl1pPr>
              <a:defRPr sz="3200" b="1" cap="all" baseline="0">
                <a:solidFill>
                  <a:schemeClr val="bg1"/>
                </a:solidFill>
              </a:defRPr>
            </a:lvl1pPr>
          </a:lstStyle>
          <a:p>
            <a:r>
              <a:rPr lang="en-US" dirty="0"/>
              <a:t>Full-frame image layout  – title</a:t>
            </a:r>
          </a:p>
        </p:txBody>
      </p:sp>
      <p:sp>
        <p:nvSpPr>
          <p:cNvPr id="3" name="Slide Number Placeholder 2"/>
          <p:cNvSpPr>
            <a:spLocks noGrp="1"/>
          </p:cNvSpPr>
          <p:nvPr>
            <p:ph type="sldNum" sz="quarter" idx="15"/>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8" name="Text Placeholder 4"/>
          <p:cNvSpPr>
            <a:spLocks noGrp="1"/>
          </p:cNvSpPr>
          <p:nvPr>
            <p:ph type="body" sz="quarter" idx="12" hasCustomPrompt="1"/>
          </p:nvPr>
        </p:nvSpPr>
        <p:spPr>
          <a:xfrm>
            <a:off x="0" y="-3"/>
            <a:ext cx="304800" cy="6858000"/>
          </a:xfrm>
          <a:solidFill>
            <a:schemeClr val="accent1"/>
          </a:solidFill>
        </p:spPr>
        <p:txBody>
          <a:bodyPr bIns="0" anchor="b"/>
          <a:lstStyle>
            <a:lvl1pPr marL="0" indent="0">
              <a:buNone/>
              <a:defRPr sz="133"/>
            </a:lvl1pPr>
          </a:lstStyle>
          <a:p>
            <a:pPr lvl="0"/>
            <a:r>
              <a:rPr lang="en-US" dirty="0"/>
              <a:t>  </a:t>
            </a:r>
          </a:p>
        </p:txBody>
      </p:sp>
      <p:sp>
        <p:nvSpPr>
          <p:cNvPr id="9" name="TextBox 8"/>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36717726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Pic - ONE Image">
    <p:bg>
      <p:bgPr>
        <a:solidFill>
          <a:schemeClr val="bg1"/>
        </a:solidFill>
        <a:effectLst/>
      </p:bgPr>
    </p:bg>
    <p:spTree>
      <p:nvGrpSpPr>
        <p:cNvPr id="1" name=""/>
        <p:cNvGrpSpPr/>
        <p:nvPr/>
      </p:nvGrpSpPr>
      <p:grpSpPr>
        <a:xfrm>
          <a:off x="0" y="0"/>
          <a:ext cx="0" cy="0"/>
          <a:chOff x="0" y="0"/>
          <a:chExt cx="0" cy="0"/>
        </a:xfrm>
      </p:grpSpPr>
      <p:sp>
        <p:nvSpPr>
          <p:cNvPr id="8" name="Text Placeholder 6"/>
          <p:cNvSpPr>
            <a:spLocks noGrp="1"/>
          </p:cNvSpPr>
          <p:nvPr>
            <p:ph type="body" sz="quarter" idx="17" hasCustomPrompt="1"/>
          </p:nvPr>
        </p:nvSpPr>
        <p:spPr>
          <a:xfrm>
            <a:off x="0" y="3656122"/>
            <a:ext cx="12192000" cy="3201879"/>
          </a:xfrm>
          <a:solidFill>
            <a:schemeClr val="accent2"/>
          </a:solidFill>
        </p:spPr>
        <p:txBody>
          <a:bodyPr bIns="0" anchor="b" anchorCtr="0"/>
          <a:lstStyle>
            <a:lvl1pPr marL="0" indent="0">
              <a:buNone/>
              <a:defRPr sz="133"/>
            </a:lvl1pPr>
          </a:lstStyle>
          <a:p>
            <a:pPr lvl="0"/>
            <a:r>
              <a:rPr lang="en-US" dirty="0"/>
              <a:t> </a:t>
            </a:r>
            <a:r>
              <a:rPr lang="en-US" dirty="0" err="1"/>
              <a:t>x1</a:t>
            </a:r>
            <a:endParaRPr lang="en-US" dirty="0"/>
          </a:p>
          <a:p>
            <a:pPr lvl="0"/>
            <a:endParaRPr lang="en-US" dirty="0"/>
          </a:p>
        </p:txBody>
      </p:sp>
      <p:sp>
        <p:nvSpPr>
          <p:cNvPr id="10" name="Text Placeholder 7"/>
          <p:cNvSpPr>
            <a:spLocks noGrp="1"/>
          </p:cNvSpPr>
          <p:nvPr>
            <p:ph type="body" sz="quarter" idx="14"/>
          </p:nvPr>
        </p:nvSpPr>
        <p:spPr>
          <a:xfrm>
            <a:off x="626534" y="5191519"/>
            <a:ext cx="11246069" cy="1813035"/>
          </a:xfrm>
          <a:noFill/>
        </p:spPr>
        <p:txBody>
          <a:bodyPr lIns="0" tIns="91440"/>
          <a:lstStyle>
            <a:lvl1pPr>
              <a:defRPr sz="3200">
                <a:solidFill>
                  <a:schemeClr val="bg1"/>
                </a:solidFill>
              </a:defRPr>
            </a:lvl1pPr>
            <a:lvl2pPr>
              <a:defRPr sz="3200">
                <a:solidFill>
                  <a:schemeClr val="bg1"/>
                </a:solidFill>
              </a:defRPr>
            </a:lvl2pPr>
            <a:lvl3pPr>
              <a:defRPr sz="2667">
                <a:solidFill>
                  <a:schemeClr val="bg1"/>
                </a:solidFill>
              </a:defRPr>
            </a:lvl3pPr>
            <a:lvl4pPr>
              <a:defRPr sz="2667">
                <a:solidFill>
                  <a:schemeClr val="bg1"/>
                </a:solidFill>
              </a:defRPr>
            </a:lvl4pPr>
            <a:lvl5pPr>
              <a:defRPr sz="2667">
                <a:solidFill>
                  <a:schemeClr val="bg1"/>
                </a:solidFill>
              </a:defRPr>
            </a:lvl5pPr>
          </a:lstStyle>
          <a:p>
            <a:pPr lvl="0"/>
            <a:r>
              <a:rPr lang="en-US"/>
              <a:t>Click to edit Master text styles</a:t>
            </a:r>
          </a:p>
          <a:p>
            <a:pPr lvl="1"/>
            <a:r>
              <a:rPr lang="en-US"/>
              <a:t>Second level</a:t>
            </a:r>
          </a:p>
        </p:txBody>
      </p:sp>
      <p:sp>
        <p:nvSpPr>
          <p:cNvPr id="5" name="Picture Placeholder 4"/>
          <p:cNvSpPr>
            <a:spLocks noGrp="1" noChangeAspect="1"/>
          </p:cNvSpPr>
          <p:nvPr>
            <p:ph type="pic" sz="quarter" idx="13" hasCustomPrompt="1"/>
          </p:nvPr>
        </p:nvSpPr>
        <p:spPr>
          <a:xfrm>
            <a:off x="290837" y="-1"/>
            <a:ext cx="11901164" cy="3656013"/>
          </a:xfrm>
          <a:solidFill>
            <a:schemeClr val="bg1"/>
          </a:solidFill>
        </p:spPr>
        <p:txBody>
          <a:bodyPr lIns="0" tIns="1097280" anchor="t" anchorCtr="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626533" y="4353384"/>
            <a:ext cx="11565467" cy="787099"/>
          </a:xfrm>
        </p:spPr>
        <p:txBody>
          <a:bodyPr lIns="0"/>
          <a:lstStyle>
            <a:lvl1pPr>
              <a:defRPr sz="3733" b="1" baseline="0">
                <a:solidFill>
                  <a:schemeClr val="bg1"/>
                </a:solidFill>
              </a:defRPr>
            </a:lvl1pPr>
          </a:lstStyle>
          <a:p>
            <a:r>
              <a:rPr lang="en-US" dirty="0"/>
              <a:t>Science/R&amp;D hero – one image</a:t>
            </a:r>
            <a:br>
              <a:rPr lang="en-US" dirty="0"/>
            </a:br>
            <a:r>
              <a:rPr lang="en-US" dirty="0"/>
              <a:t>Headline is </a:t>
            </a:r>
            <a:r>
              <a:rPr lang="en-US" dirty="0" err="1"/>
              <a:t>arial</a:t>
            </a:r>
            <a:r>
              <a:rPr lang="en-US" dirty="0"/>
              <a:t> in all caps</a:t>
            </a:r>
          </a:p>
        </p:txBody>
      </p:sp>
      <p:sp>
        <p:nvSpPr>
          <p:cNvPr id="3" name="Slide Number Placeholder 2"/>
          <p:cNvSpPr>
            <a:spLocks noGrp="1"/>
          </p:cNvSpPr>
          <p:nvPr>
            <p:ph type="sldNum" sz="quarter" idx="15"/>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9" name="Text Placeholder 4"/>
          <p:cNvSpPr>
            <a:spLocks noGrp="1"/>
          </p:cNvSpPr>
          <p:nvPr>
            <p:ph type="body" sz="quarter" idx="12" hasCustomPrompt="1"/>
          </p:nvPr>
        </p:nvSpPr>
        <p:spPr>
          <a:xfrm>
            <a:off x="0" y="-3"/>
            <a:ext cx="304800" cy="6858000"/>
          </a:xfrm>
          <a:solidFill>
            <a:schemeClr val="accent1"/>
          </a:solidFill>
        </p:spPr>
        <p:txBody>
          <a:bodyPr bIns="0" anchor="b"/>
          <a:lstStyle>
            <a:lvl1pPr marL="0" indent="0">
              <a:buNone/>
              <a:defRPr sz="133"/>
            </a:lvl1pPr>
          </a:lstStyle>
          <a:p>
            <a:pPr lvl="0"/>
            <a:r>
              <a:rPr lang="en-US" dirty="0"/>
              <a:t>  </a:t>
            </a:r>
          </a:p>
        </p:txBody>
      </p:sp>
      <p:sp>
        <p:nvSpPr>
          <p:cNvPr id="11" name="TextBox 10"/>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35752654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Pic - TWO images">
    <p:bg>
      <p:bgPr>
        <a:solidFill>
          <a:schemeClr val="bg1"/>
        </a:solidFill>
        <a:effectLst/>
      </p:bgPr>
    </p:bg>
    <p:spTree>
      <p:nvGrpSpPr>
        <p:cNvPr id="1" name=""/>
        <p:cNvGrpSpPr/>
        <p:nvPr/>
      </p:nvGrpSpPr>
      <p:grpSpPr>
        <a:xfrm>
          <a:off x="0" y="0"/>
          <a:ext cx="0" cy="0"/>
          <a:chOff x="0" y="0"/>
          <a:chExt cx="0" cy="0"/>
        </a:xfrm>
      </p:grpSpPr>
      <p:sp>
        <p:nvSpPr>
          <p:cNvPr id="13" name="Text Placeholder 6"/>
          <p:cNvSpPr>
            <a:spLocks noGrp="1"/>
          </p:cNvSpPr>
          <p:nvPr>
            <p:ph type="body" sz="quarter" idx="20" hasCustomPrompt="1"/>
          </p:nvPr>
        </p:nvSpPr>
        <p:spPr>
          <a:xfrm>
            <a:off x="0" y="3656122"/>
            <a:ext cx="12192000" cy="3201879"/>
          </a:xfrm>
          <a:solidFill>
            <a:schemeClr val="accent2"/>
          </a:solidFill>
        </p:spPr>
        <p:txBody>
          <a:bodyPr bIns="0" anchor="b" anchorCtr="0"/>
          <a:lstStyle>
            <a:lvl1pPr marL="0" indent="0">
              <a:buNone/>
              <a:defRPr sz="133"/>
            </a:lvl1pPr>
          </a:lstStyle>
          <a:p>
            <a:pPr lvl="0"/>
            <a:r>
              <a:rPr lang="en-US" dirty="0"/>
              <a:t> </a:t>
            </a:r>
            <a:r>
              <a:rPr lang="en-US" dirty="0" err="1"/>
              <a:t>x1</a:t>
            </a:r>
            <a:endParaRPr lang="en-US" dirty="0"/>
          </a:p>
          <a:p>
            <a:pPr lvl="0"/>
            <a:endParaRPr lang="en-US" dirty="0"/>
          </a:p>
        </p:txBody>
      </p:sp>
      <p:sp>
        <p:nvSpPr>
          <p:cNvPr id="11" name="Picture Placeholder 4"/>
          <p:cNvSpPr>
            <a:spLocks noGrp="1" noChangeAspect="1"/>
          </p:cNvSpPr>
          <p:nvPr>
            <p:ph type="pic" sz="quarter" idx="16" hasCustomPrompt="1"/>
          </p:nvPr>
        </p:nvSpPr>
        <p:spPr>
          <a:xfrm>
            <a:off x="290836" y="1"/>
            <a:ext cx="5974080" cy="3663951"/>
          </a:xfrm>
          <a:solidFill>
            <a:schemeClr val="bg1">
              <a:lumMod val="75000"/>
            </a:schemeClr>
          </a:solidFill>
        </p:spPr>
        <p:txBody>
          <a:bodyPr tIns="1097280" anchor="t" anchorCtr="0"/>
          <a:lstStyle>
            <a:lvl1pPr marL="0" indent="0" algn="ctr">
              <a:buNone/>
              <a:defRPr baseline="0"/>
            </a:lvl1pPr>
          </a:lstStyle>
          <a:p>
            <a:r>
              <a:rPr lang="en-US" dirty="0"/>
              <a:t>Click icon to insert an image</a:t>
            </a:r>
          </a:p>
        </p:txBody>
      </p:sp>
      <p:sp>
        <p:nvSpPr>
          <p:cNvPr id="12" name="Picture Placeholder 4"/>
          <p:cNvSpPr>
            <a:spLocks noGrp="1" noChangeAspect="1"/>
          </p:cNvSpPr>
          <p:nvPr>
            <p:ph type="pic" sz="quarter" idx="17" hasCustomPrompt="1"/>
          </p:nvPr>
        </p:nvSpPr>
        <p:spPr>
          <a:xfrm>
            <a:off x="6243367" y="1"/>
            <a:ext cx="5974080" cy="3663951"/>
          </a:xfrm>
          <a:solidFill>
            <a:schemeClr val="bg1">
              <a:lumMod val="85000"/>
            </a:schemeClr>
          </a:solidFill>
        </p:spPr>
        <p:txBody>
          <a:bodyPr tIns="1097280" anchor="t" anchorCtr="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626533" y="4340684"/>
            <a:ext cx="11565467" cy="787099"/>
          </a:xfrm>
        </p:spPr>
        <p:txBody>
          <a:bodyPr lIns="0"/>
          <a:lstStyle>
            <a:lvl1pPr>
              <a:defRPr sz="3733" b="1">
                <a:solidFill>
                  <a:schemeClr val="bg1"/>
                </a:solidFill>
              </a:defRPr>
            </a:lvl1pPr>
          </a:lstStyle>
          <a:p>
            <a:r>
              <a:rPr lang="en-US" dirty="0"/>
              <a:t>Science/R&amp;D hero – TWO images</a:t>
            </a:r>
            <a:br>
              <a:rPr lang="en-US" dirty="0"/>
            </a:br>
            <a:r>
              <a:rPr lang="en-US" dirty="0"/>
              <a:t>Headline is </a:t>
            </a:r>
            <a:r>
              <a:rPr lang="en-US" dirty="0" err="1"/>
              <a:t>arial</a:t>
            </a:r>
            <a:r>
              <a:rPr lang="en-US" dirty="0"/>
              <a:t> in all caps</a:t>
            </a:r>
          </a:p>
        </p:txBody>
      </p:sp>
      <p:sp>
        <p:nvSpPr>
          <p:cNvPr id="9" name="Text Placeholder 7"/>
          <p:cNvSpPr>
            <a:spLocks noGrp="1"/>
          </p:cNvSpPr>
          <p:nvPr>
            <p:ph type="body" sz="quarter" idx="14"/>
          </p:nvPr>
        </p:nvSpPr>
        <p:spPr>
          <a:xfrm>
            <a:off x="626534" y="5178819"/>
            <a:ext cx="11246069" cy="1813035"/>
          </a:xfrm>
          <a:noFill/>
        </p:spPr>
        <p:txBody>
          <a:bodyPr lIns="0" tIns="91440"/>
          <a:lstStyle>
            <a:lvl1pPr>
              <a:defRPr sz="3200">
                <a:solidFill>
                  <a:schemeClr val="bg1"/>
                </a:solidFill>
              </a:defRPr>
            </a:lvl1pPr>
            <a:lvl2pPr>
              <a:defRPr sz="3200">
                <a:solidFill>
                  <a:schemeClr val="bg1"/>
                </a:solidFill>
              </a:defRPr>
            </a:lvl2pPr>
            <a:lvl3pPr>
              <a:defRPr sz="2667">
                <a:solidFill>
                  <a:schemeClr val="bg1"/>
                </a:solidFill>
              </a:defRPr>
            </a:lvl3pPr>
            <a:lvl4pPr>
              <a:defRPr sz="2667">
                <a:solidFill>
                  <a:schemeClr val="bg1"/>
                </a:solidFill>
              </a:defRPr>
            </a:lvl4pPr>
            <a:lvl5pPr>
              <a:defRPr sz="2667">
                <a:solidFill>
                  <a:schemeClr val="bg1"/>
                </a:solidFill>
              </a:defRPr>
            </a:lvl5pPr>
          </a:lstStyle>
          <a:p>
            <a:pPr lvl="0"/>
            <a:r>
              <a:rPr lang="en-US"/>
              <a:t>Click to edit Master text styles</a:t>
            </a:r>
          </a:p>
          <a:p>
            <a:pPr lvl="1"/>
            <a:r>
              <a:rPr lang="en-US"/>
              <a:t>Second level</a:t>
            </a:r>
          </a:p>
        </p:txBody>
      </p:sp>
      <p:sp>
        <p:nvSpPr>
          <p:cNvPr id="3" name="Slide Number Placeholder 2"/>
          <p:cNvSpPr>
            <a:spLocks noGrp="1"/>
          </p:cNvSpPr>
          <p:nvPr>
            <p:ph type="sldNum" sz="quarter" idx="18"/>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10" name="Text Placeholder 4"/>
          <p:cNvSpPr>
            <a:spLocks noGrp="1"/>
          </p:cNvSpPr>
          <p:nvPr>
            <p:ph type="body" sz="quarter" idx="12" hasCustomPrompt="1"/>
          </p:nvPr>
        </p:nvSpPr>
        <p:spPr>
          <a:xfrm>
            <a:off x="0" y="-3"/>
            <a:ext cx="304800" cy="6858000"/>
          </a:xfrm>
          <a:solidFill>
            <a:schemeClr val="accent1"/>
          </a:solidFill>
        </p:spPr>
        <p:txBody>
          <a:bodyPr bIns="0" anchor="b"/>
          <a:lstStyle>
            <a:lvl1pPr marL="0" indent="0">
              <a:buNone/>
              <a:defRPr sz="133"/>
            </a:lvl1pPr>
          </a:lstStyle>
          <a:p>
            <a:pPr lvl="0"/>
            <a:r>
              <a:rPr lang="en-US" dirty="0"/>
              <a:t>  </a:t>
            </a:r>
          </a:p>
        </p:txBody>
      </p:sp>
      <p:sp>
        <p:nvSpPr>
          <p:cNvPr id="14" name="TextBox 13"/>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5098326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Pic - THREE Images">
    <p:bg>
      <p:bgPr>
        <a:solidFill>
          <a:schemeClr val="bg1"/>
        </a:solidFill>
        <a:effectLst/>
      </p:bgPr>
    </p:bg>
    <p:spTree>
      <p:nvGrpSpPr>
        <p:cNvPr id="1" name=""/>
        <p:cNvGrpSpPr/>
        <p:nvPr/>
      </p:nvGrpSpPr>
      <p:grpSpPr>
        <a:xfrm>
          <a:off x="0" y="0"/>
          <a:ext cx="0" cy="0"/>
          <a:chOff x="0" y="0"/>
          <a:chExt cx="0" cy="0"/>
        </a:xfrm>
      </p:grpSpPr>
      <p:sp>
        <p:nvSpPr>
          <p:cNvPr id="11" name="Text Placeholder 6"/>
          <p:cNvSpPr>
            <a:spLocks noGrp="1"/>
          </p:cNvSpPr>
          <p:nvPr>
            <p:ph type="body" sz="quarter" idx="19" hasCustomPrompt="1"/>
          </p:nvPr>
        </p:nvSpPr>
        <p:spPr>
          <a:xfrm>
            <a:off x="0" y="3656122"/>
            <a:ext cx="12192000" cy="3201879"/>
          </a:xfrm>
          <a:solidFill>
            <a:schemeClr val="accent2"/>
          </a:solidFill>
        </p:spPr>
        <p:txBody>
          <a:bodyPr bIns="0" anchor="b" anchorCtr="0"/>
          <a:lstStyle>
            <a:lvl1pPr marL="0" indent="0">
              <a:buNone/>
              <a:defRPr sz="133"/>
            </a:lvl1pPr>
          </a:lstStyle>
          <a:p>
            <a:pPr lvl="0"/>
            <a:r>
              <a:rPr lang="en-US" dirty="0"/>
              <a:t> </a:t>
            </a:r>
            <a:r>
              <a:rPr lang="en-US" dirty="0" err="1"/>
              <a:t>x1</a:t>
            </a:r>
            <a:endParaRPr lang="en-US" dirty="0"/>
          </a:p>
          <a:p>
            <a:pPr lvl="0"/>
            <a:endParaRPr lang="en-US" dirty="0"/>
          </a:p>
        </p:txBody>
      </p:sp>
      <p:sp>
        <p:nvSpPr>
          <p:cNvPr id="5" name="Picture Placeholder 4"/>
          <p:cNvSpPr>
            <a:spLocks noGrp="1" noChangeAspect="1"/>
          </p:cNvSpPr>
          <p:nvPr>
            <p:ph type="pic" sz="quarter" idx="13" hasCustomPrompt="1"/>
          </p:nvPr>
        </p:nvSpPr>
        <p:spPr>
          <a:xfrm>
            <a:off x="290836" y="0"/>
            <a:ext cx="3986784" cy="3673643"/>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9" name="Picture Placeholder 4"/>
          <p:cNvSpPr>
            <a:spLocks noGrp="1" noChangeAspect="1"/>
          </p:cNvSpPr>
          <p:nvPr>
            <p:ph type="pic" sz="quarter" idx="15" hasCustomPrompt="1"/>
          </p:nvPr>
        </p:nvSpPr>
        <p:spPr>
          <a:xfrm>
            <a:off x="4258983" y="0"/>
            <a:ext cx="3986784" cy="3673643"/>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10" name="Picture Placeholder 4"/>
          <p:cNvSpPr>
            <a:spLocks noGrp="1" noChangeAspect="1"/>
          </p:cNvSpPr>
          <p:nvPr>
            <p:ph type="pic" sz="quarter" idx="16" hasCustomPrompt="1"/>
          </p:nvPr>
        </p:nvSpPr>
        <p:spPr>
          <a:xfrm>
            <a:off x="8248149" y="0"/>
            <a:ext cx="3943851" cy="3673643"/>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8" name="Text Placeholder 7"/>
          <p:cNvSpPr>
            <a:spLocks noGrp="1"/>
          </p:cNvSpPr>
          <p:nvPr>
            <p:ph type="body" sz="quarter" idx="14"/>
          </p:nvPr>
        </p:nvSpPr>
        <p:spPr>
          <a:xfrm>
            <a:off x="626534" y="5191519"/>
            <a:ext cx="11246069" cy="1813035"/>
          </a:xfrm>
          <a:noFill/>
        </p:spPr>
        <p:txBody>
          <a:bodyPr lIns="0" tIns="91440"/>
          <a:lstStyle>
            <a:lvl1pPr>
              <a:defRPr sz="3200">
                <a:solidFill>
                  <a:schemeClr val="bg1"/>
                </a:solidFill>
              </a:defRPr>
            </a:lvl1pPr>
            <a:lvl2pPr>
              <a:defRPr sz="3200">
                <a:solidFill>
                  <a:schemeClr val="bg1"/>
                </a:solidFill>
              </a:defRPr>
            </a:lvl2pPr>
            <a:lvl3pPr>
              <a:defRPr sz="2667">
                <a:solidFill>
                  <a:schemeClr val="bg1"/>
                </a:solidFill>
              </a:defRPr>
            </a:lvl3pPr>
            <a:lvl4pPr>
              <a:defRPr sz="2667">
                <a:solidFill>
                  <a:schemeClr val="bg1"/>
                </a:solidFill>
              </a:defRPr>
            </a:lvl4pPr>
            <a:lvl5pPr>
              <a:defRPr sz="2667">
                <a:solidFill>
                  <a:schemeClr val="bg1"/>
                </a:solidFill>
              </a:defRPr>
            </a:lvl5pPr>
          </a:lstStyle>
          <a:p>
            <a:pPr lvl="0"/>
            <a:r>
              <a:rPr lang="en-US"/>
              <a:t>Click to edit Master text styles</a:t>
            </a:r>
          </a:p>
          <a:p>
            <a:pPr lvl="1"/>
            <a:r>
              <a:rPr lang="en-US"/>
              <a:t>Second level</a:t>
            </a:r>
          </a:p>
        </p:txBody>
      </p:sp>
      <p:sp>
        <p:nvSpPr>
          <p:cNvPr id="2" name="Title 1"/>
          <p:cNvSpPr>
            <a:spLocks noGrp="1"/>
          </p:cNvSpPr>
          <p:nvPr>
            <p:ph type="title" hasCustomPrompt="1"/>
          </p:nvPr>
        </p:nvSpPr>
        <p:spPr>
          <a:xfrm>
            <a:off x="626533" y="4353384"/>
            <a:ext cx="11565467" cy="787099"/>
          </a:xfrm>
        </p:spPr>
        <p:txBody>
          <a:bodyPr lIns="0"/>
          <a:lstStyle>
            <a:lvl1pPr>
              <a:defRPr sz="3733" b="1">
                <a:solidFill>
                  <a:schemeClr val="bg1"/>
                </a:solidFill>
              </a:defRPr>
            </a:lvl1pPr>
          </a:lstStyle>
          <a:p>
            <a:r>
              <a:rPr lang="en-US" dirty="0"/>
              <a:t>Science/R&amp;D hero – Three images</a:t>
            </a:r>
            <a:br>
              <a:rPr lang="en-US" dirty="0"/>
            </a:br>
            <a:r>
              <a:rPr lang="en-US" dirty="0"/>
              <a:t>Headline is </a:t>
            </a:r>
            <a:r>
              <a:rPr lang="en-US" dirty="0" err="1"/>
              <a:t>arial</a:t>
            </a:r>
            <a:r>
              <a:rPr lang="en-US" dirty="0"/>
              <a:t> in all caps</a:t>
            </a:r>
          </a:p>
        </p:txBody>
      </p:sp>
      <p:sp>
        <p:nvSpPr>
          <p:cNvPr id="3" name="Slide Number Placeholder 2"/>
          <p:cNvSpPr>
            <a:spLocks noGrp="1"/>
          </p:cNvSpPr>
          <p:nvPr>
            <p:ph type="sldNum" sz="quarter" idx="17"/>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12" name="Text Placeholder 4"/>
          <p:cNvSpPr>
            <a:spLocks noGrp="1"/>
          </p:cNvSpPr>
          <p:nvPr>
            <p:ph type="body" sz="quarter" idx="12" hasCustomPrompt="1"/>
          </p:nvPr>
        </p:nvSpPr>
        <p:spPr>
          <a:xfrm>
            <a:off x="0" y="-3"/>
            <a:ext cx="304800" cy="6858000"/>
          </a:xfrm>
          <a:solidFill>
            <a:schemeClr val="accent1"/>
          </a:solidFill>
        </p:spPr>
        <p:txBody>
          <a:bodyPr bIns="0" anchor="b"/>
          <a:lstStyle>
            <a:lvl1pPr marL="0" indent="0">
              <a:buNone/>
              <a:defRPr sz="133"/>
            </a:lvl1pPr>
          </a:lstStyle>
          <a:p>
            <a:pPr lvl="0"/>
            <a:r>
              <a:rPr lang="en-US" dirty="0"/>
              <a:t>  </a:t>
            </a:r>
          </a:p>
        </p:txBody>
      </p:sp>
      <p:sp>
        <p:nvSpPr>
          <p:cNvPr id="13" name="TextBox 12"/>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32437462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Pic - FOUR Images">
    <p:bg>
      <p:bgPr>
        <a:solidFill>
          <a:schemeClr val="bg1"/>
        </a:solidFill>
        <a:effectLst/>
      </p:bgPr>
    </p:bg>
    <p:spTree>
      <p:nvGrpSpPr>
        <p:cNvPr id="1" name=""/>
        <p:cNvGrpSpPr/>
        <p:nvPr/>
      </p:nvGrpSpPr>
      <p:grpSpPr>
        <a:xfrm>
          <a:off x="0" y="0"/>
          <a:ext cx="0" cy="0"/>
          <a:chOff x="0" y="0"/>
          <a:chExt cx="0" cy="0"/>
        </a:xfrm>
      </p:grpSpPr>
      <p:sp>
        <p:nvSpPr>
          <p:cNvPr id="19" name="Text Placeholder 6"/>
          <p:cNvSpPr>
            <a:spLocks noGrp="1"/>
          </p:cNvSpPr>
          <p:nvPr>
            <p:ph type="body" sz="quarter" idx="24" hasCustomPrompt="1"/>
          </p:nvPr>
        </p:nvSpPr>
        <p:spPr>
          <a:xfrm>
            <a:off x="0" y="0"/>
            <a:ext cx="12192000" cy="6858000"/>
          </a:xfrm>
          <a:solidFill>
            <a:schemeClr val="accent2"/>
          </a:solidFill>
        </p:spPr>
        <p:txBody>
          <a:bodyPr bIns="0" anchor="b" anchorCtr="0"/>
          <a:lstStyle>
            <a:lvl1pPr marL="0" indent="0">
              <a:buNone/>
              <a:defRPr sz="133"/>
            </a:lvl1pPr>
          </a:lstStyle>
          <a:p>
            <a:pPr lvl="0"/>
            <a:r>
              <a:rPr lang="en-US" dirty="0"/>
              <a:t> </a:t>
            </a:r>
            <a:r>
              <a:rPr lang="en-US" dirty="0" err="1"/>
              <a:t>x1</a:t>
            </a:r>
            <a:endParaRPr lang="en-US" dirty="0"/>
          </a:p>
          <a:p>
            <a:pPr lvl="0"/>
            <a:endParaRPr lang="en-US" dirty="0"/>
          </a:p>
        </p:txBody>
      </p:sp>
      <p:sp>
        <p:nvSpPr>
          <p:cNvPr id="5" name="Picture Placeholder 4"/>
          <p:cNvSpPr>
            <a:spLocks noGrp="1" noChangeAspect="1"/>
          </p:cNvSpPr>
          <p:nvPr>
            <p:ph type="pic" sz="quarter" idx="13" hasCustomPrompt="1"/>
          </p:nvPr>
        </p:nvSpPr>
        <p:spPr>
          <a:xfrm>
            <a:off x="290836" y="1654175"/>
            <a:ext cx="2987040" cy="2238283"/>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9" name="Picture Placeholder 4"/>
          <p:cNvSpPr>
            <a:spLocks noGrp="1" noChangeAspect="1"/>
          </p:cNvSpPr>
          <p:nvPr>
            <p:ph type="pic" sz="quarter" idx="15" hasCustomPrompt="1"/>
          </p:nvPr>
        </p:nvSpPr>
        <p:spPr>
          <a:xfrm>
            <a:off x="3270980" y="1654175"/>
            <a:ext cx="2987040" cy="2238283"/>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10" name="Picture Placeholder 4"/>
          <p:cNvSpPr>
            <a:spLocks noGrp="1" noChangeAspect="1"/>
          </p:cNvSpPr>
          <p:nvPr>
            <p:ph type="pic" sz="quarter" idx="16" hasCustomPrompt="1"/>
          </p:nvPr>
        </p:nvSpPr>
        <p:spPr>
          <a:xfrm>
            <a:off x="6251121" y="1654175"/>
            <a:ext cx="2987040" cy="2238283"/>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11" name="Picture Placeholder 4"/>
          <p:cNvSpPr>
            <a:spLocks noGrp="1" noChangeAspect="1"/>
          </p:cNvSpPr>
          <p:nvPr>
            <p:ph type="pic" sz="quarter" idx="17" hasCustomPrompt="1"/>
          </p:nvPr>
        </p:nvSpPr>
        <p:spPr>
          <a:xfrm>
            <a:off x="9208029" y="1654175"/>
            <a:ext cx="2987040" cy="2238283"/>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8" name="Text Placeholder 7"/>
          <p:cNvSpPr>
            <a:spLocks noGrp="1"/>
          </p:cNvSpPr>
          <p:nvPr>
            <p:ph type="body" sz="quarter" idx="14"/>
          </p:nvPr>
        </p:nvSpPr>
        <p:spPr>
          <a:xfrm>
            <a:off x="626534" y="4645419"/>
            <a:ext cx="11246069" cy="1813035"/>
          </a:xfrm>
          <a:noFill/>
        </p:spPr>
        <p:txBody>
          <a:bodyPr lIns="0" tIns="91440"/>
          <a:lstStyle>
            <a:lvl1pPr>
              <a:defRPr sz="3200">
                <a:solidFill>
                  <a:schemeClr val="bg1"/>
                </a:solidFill>
              </a:defRPr>
            </a:lvl1pPr>
            <a:lvl2pPr>
              <a:defRPr sz="3200">
                <a:solidFill>
                  <a:schemeClr val="bg1"/>
                </a:solidFill>
              </a:defRPr>
            </a:lvl2pPr>
            <a:lvl3pPr>
              <a:defRPr sz="2667">
                <a:solidFill>
                  <a:schemeClr val="bg1"/>
                </a:solidFill>
              </a:defRPr>
            </a:lvl3pPr>
            <a:lvl4pPr>
              <a:defRPr sz="2667">
                <a:solidFill>
                  <a:schemeClr val="bg1"/>
                </a:solidFill>
              </a:defRPr>
            </a:lvl4pPr>
            <a:lvl5pPr>
              <a:defRPr sz="2667">
                <a:solidFill>
                  <a:schemeClr val="bg1"/>
                </a:solidFill>
              </a:defRPr>
            </a:lvl5pPr>
          </a:lstStyle>
          <a:p>
            <a:pPr lvl="0"/>
            <a:r>
              <a:rPr lang="en-US"/>
              <a:t>Click to edit Master text styles</a:t>
            </a:r>
          </a:p>
          <a:p>
            <a:pPr lvl="1"/>
            <a:r>
              <a:rPr lang="en-US"/>
              <a:t>Second level</a:t>
            </a:r>
          </a:p>
        </p:txBody>
      </p:sp>
      <p:sp>
        <p:nvSpPr>
          <p:cNvPr id="3" name="Title 2"/>
          <p:cNvSpPr>
            <a:spLocks noGrp="1"/>
          </p:cNvSpPr>
          <p:nvPr>
            <p:ph type="title" hasCustomPrompt="1"/>
          </p:nvPr>
        </p:nvSpPr>
        <p:spPr/>
        <p:txBody>
          <a:bodyPr/>
          <a:lstStyle>
            <a:lvl1pPr>
              <a:defRPr>
                <a:solidFill>
                  <a:schemeClr val="bg1"/>
                </a:solidFill>
              </a:defRPr>
            </a:lvl1pPr>
          </a:lstStyle>
          <a:p>
            <a:r>
              <a:rPr lang="en-US" dirty="0"/>
              <a:t>Science/R&amp;D hero – four images</a:t>
            </a:r>
            <a:br>
              <a:rPr lang="en-US" dirty="0"/>
            </a:br>
            <a:r>
              <a:rPr lang="en-US" dirty="0"/>
              <a:t>Headline is </a:t>
            </a:r>
            <a:r>
              <a:rPr lang="en-US" dirty="0" err="1"/>
              <a:t>arial</a:t>
            </a:r>
            <a:r>
              <a:rPr lang="en-US" dirty="0"/>
              <a:t> in all caps</a:t>
            </a:r>
          </a:p>
        </p:txBody>
      </p:sp>
      <p:sp>
        <p:nvSpPr>
          <p:cNvPr id="4" name="Text Placeholder 3"/>
          <p:cNvSpPr>
            <a:spLocks noGrp="1"/>
          </p:cNvSpPr>
          <p:nvPr>
            <p:ph type="body" sz="quarter" idx="18" hasCustomPrompt="1"/>
          </p:nvPr>
        </p:nvSpPr>
        <p:spPr>
          <a:xfrm>
            <a:off x="290838" y="3931764"/>
            <a:ext cx="2984625" cy="477837"/>
          </a:xfrm>
        </p:spPr>
        <p:txBody>
          <a:bodyPr lIns="91440" rIns="91440"/>
          <a:lstStyle>
            <a:lvl1pPr marL="0" indent="0">
              <a:lnSpc>
                <a:spcPct val="95000"/>
              </a:lnSpc>
              <a:buNone/>
              <a:defRPr sz="1600" b="0" baseline="0">
                <a:solidFill>
                  <a:schemeClr val="bg1"/>
                </a:solidFill>
              </a:defRPr>
            </a:lvl1pPr>
          </a:lstStyle>
          <a:p>
            <a:pPr lvl="0"/>
            <a:r>
              <a:rPr lang="en-US" dirty="0"/>
              <a:t>Image caption Image caption Image caption Image caption Image</a:t>
            </a:r>
          </a:p>
        </p:txBody>
      </p:sp>
      <p:sp>
        <p:nvSpPr>
          <p:cNvPr id="16" name="Text Placeholder 3"/>
          <p:cNvSpPr>
            <a:spLocks noGrp="1"/>
          </p:cNvSpPr>
          <p:nvPr>
            <p:ph type="body" sz="quarter" idx="19" hasCustomPrompt="1"/>
          </p:nvPr>
        </p:nvSpPr>
        <p:spPr>
          <a:xfrm>
            <a:off x="3256794" y="3931764"/>
            <a:ext cx="2984625" cy="477837"/>
          </a:xfrm>
        </p:spPr>
        <p:txBody>
          <a:bodyPr lIns="91440" rIns="91440"/>
          <a:lstStyle>
            <a:lvl1pPr marL="0" indent="0">
              <a:lnSpc>
                <a:spcPct val="95000"/>
              </a:lnSpc>
              <a:buNone/>
              <a:defRPr sz="1600" b="0">
                <a:solidFill>
                  <a:schemeClr val="bg1"/>
                </a:solidFill>
              </a:defRPr>
            </a:lvl1pPr>
          </a:lstStyle>
          <a:p>
            <a:pPr lvl="0"/>
            <a:r>
              <a:rPr lang="en-US" dirty="0"/>
              <a:t>Image caption Image caption Image caption Image caption Image</a:t>
            </a:r>
          </a:p>
        </p:txBody>
      </p:sp>
      <p:sp>
        <p:nvSpPr>
          <p:cNvPr id="17" name="Text Placeholder 3"/>
          <p:cNvSpPr>
            <a:spLocks noGrp="1"/>
          </p:cNvSpPr>
          <p:nvPr>
            <p:ph type="body" sz="quarter" idx="20" hasCustomPrompt="1"/>
          </p:nvPr>
        </p:nvSpPr>
        <p:spPr>
          <a:xfrm>
            <a:off x="6241420" y="3931764"/>
            <a:ext cx="2984625" cy="477837"/>
          </a:xfrm>
        </p:spPr>
        <p:txBody>
          <a:bodyPr lIns="91440" rIns="91440"/>
          <a:lstStyle>
            <a:lvl1pPr marL="0" indent="0">
              <a:lnSpc>
                <a:spcPct val="95000"/>
              </a:lnSpc>
              <a:buNone/>
              <a:defRPr sz="1600" b="0">
                <a:solidFill>
                  <a:schemeClr val="bg1"/>
                </a:solidFill>
              </a:defRPr>
            </a:lvl1pPr>
          </a:lstStyle>
          <a:p>
            <a:pPr lvl="0"/>
            <a:r>
              <a:rPr lang="en-US" dirty="0"/>
              <a:t>Image caption Image caption Image caption Image caption Image</a:t>
            </a:r>
          </a:p>
        </p:txBody>
      </p:sp>
      <p:sp>
        <p:nvSpPr>
          <p:cNvPr id="18" name="Text Placeholder 3"/>
          <p:cNvSpPr>
            <a:spLocks noGrp="1"/>
          </p:cNvSpPr>
          <p:nvPr>
            <p:ph type="body" sz="quarter" idx="21" hasCustomPrompt="1"/>
          </p:nvPr>
        </p:nvSpPr>
        <p:spPr>
          <a:xfrm>
            <a:off x="9207377" y="3931764"/>
            <a:ext cx="2984625" cy="477837"/>
          </a:xfrm>
        </p:spPr>
        <p:txBody>
          <a:bodyPr lIns="91440" rIns="91440"/>
          <a:lstStyle>
            <a:lvl1pPr marL="0" indent="0">
              <a:lnSpc>
                <a:spcPct val="95000"/>
              </a:lnSpc>
              <a:buNone/>
              <a:defRPr sz="1600" b="0">
                <a:solidFill>
                  <a:schemeClr val="bg1"/>
                </a:solidFill>
              </a:defRPr>
            </a:lvl1pPr>
          </a:lstStyle>
          <a:p>
            <a:pPr lvl="0"/>
            <a:r>
              <a:rPr lang="en-US" dirty="0"/>
              <a:t>Image caption Image caption Image caption Image caption Image</a:t>
            </a:r>
          </a:p>
        </p:txBody>
      </p:sp>
      <p:sp>
        <p:nvSpPr>
          <p:cNvPr id="2" name="Slide Number Placeholder 1"/>
          <p:cNvSpPr>
            <a:spLocks noGrp="1"/>
          </p:cNvSpPr>
          <p:nvPr>
            <p:ph type="sldNum" sz="quarter" idx="22"/>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6" name="Footer Placeholder 5"/>
          <p:cNvSpPr>
            <a:spLocks noGrp="1"/>
          </p:cNvSpPr>
          <p:nvPr>
            <p:ph type="ftr" sz="quarter" idx="23"/>
          </p:nvPr>
        </p:nvSpPr>
        <p:spPr>
          <a:xfrm>
            <a:off x="0" y="-1"/>
            <a:ext cx="304800" cy="6858000"/>
          </a:xfrm>
          <a:prstGeom prst="rect">
            <a:avLst/>
          </a:prstGeom>
        </p:spPr>
        <p:txBody>
          <a:bodyPr/>
          <a:lstStyle/>
          <a:p>
            <a:endParaRPr lang="en-US" dirty="0"/>
          </a:p>
        </p:txBody>
      </p:sp>
      <p:sp>
        <p:nvSpPr>
          <p:cNvPr id="20" name="Text Placeholder 4"/>
          <p:cNvSpPr>
            <a:spLocks noGrp="1"/>
          </p:cNvSpPr>
          <p:nvPr>
            <p:ph type="body" sz="quarter" idx="12" hasCustomPrompt="1"/>
          </p:nvPr>
        </p:nvSpPr>
        <p:spPr>
          <a:xfrm>
            <a:off x="0" y="-3"/>
            <a:ext cx="304800" cy="6858000"/>
          </a:xfrm>
          <a:solidFill>
            <a:schemeClr val="accent1"/>
          </a:solidFill>
        </p:spPr>
        <p:txBody>
          <a:bodyPr bIns="0" anchor="b"/>
          <a:lstStyle>
            <a:lvl1pPr marL="0" indent="0">
              <a:buNone/>
              <a:defRPr sz="133"/>
            </a:lvl1pPr>
          </a:lstStyle>
          <a:p>
            <a:pPr lvl="0"/>
            <a:r>
              <a:rPr lang="en-US" dirty="0"/>
              <a:t>  </a:t>
            </a:r>
          </a:p>
        </p:txBody>
      </p:sp>
      <p:sp>
        <p:nvSpPr>
          <p:cNvPr id="21" name="TextBox 20"/>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31621607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836987"/>
            <a:ext cx="11163868" cy="828948"/>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p:txBody>
          <a:bodyPr/>
          <a:lstStyle>
            <a:lvl1pPr>
              <a:spcBef>
                <a:spcPct val="0"/>
              </a:spcBef>
              <a:buClrTx/>
              <a:buFontTx/>
              <a:buNone/>
              <a:defRPr/>
            </a:lvl1pPr>
          </a:lstStyle>
          <a:p>
            <a:endParaRPr lang="en-US" altLang="en-US" dirty="0"/>
          </a:p>
        </p:txBody>
      </p:sp>
      <p:sp>
        <p:nvSpPr>
          <p:cNvPr id="6" name="Rectangle 6"/>
          <p:cNvSpPr>
            <a:spLocks noGrp="1" noChangeArrowheads="1"/>
          </p:cNvSpPr>
          <p:nvPr>
            <p:ph type="sldNum" sz="quarter" idx="12"/>
          </p:nvPr>
        </p:nvSpPr>
        <p:spPr/>
        <p:txBody>
          <a:bodyPr/>
          <a:lstStyle>
            <a:lvl1pPr>
              <a:defRPr/>
            </a:lvl1pPr>
          </a:lstStyle>
          <a:p>
            <a:pPr>
              <a:defRPr/>
            </a:pPr>
            <a:fld id="{38135F44-31E7-46F3-908B-E3A9EDDACA54}" type="slidenum">
              <a:rPr lang="en-US" altLang="en-US"/>
              <a:pPr>
                <a:defRPr/>
              </a:pPr>
              <a:t>‹#›</a:t>
            </a:fld>
            <a:endParaRPr lang="en-US" altLang="en-US" dirty="0"/>
          </a:p>
        </p:txBody>
      </p:sp>
    </p:spTree>
    <p:extLst>
      <p:ext uri="{BB962C8B-B14F-4D97-AF65-F5344CB8AC3E}">
        <p14:creationId xmlns:p14="http://schemas.microsoft.com/office/powerpoint/2010/main" val="11587998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Section Break">
    <p:spTree>
      <p:nvGrpSpPr>
        <p:cNvPr id="1" name=""/>
        <p:cNvGrpSpPr/>
        <p:nvPr/>
      </p:nvGrpSpPr>
      <p:grpSpPr>
        <a:xfrm>
          <a:off x="0" y="0"/>
          <a:ext cx="0" cy="0"/>
          <a:chOff x="0" y="0"/>
          <a:chExt cx="0" cy="0"/>
        </a:xfrm>
      </p:grpSpPr>
      <p:pic>
        <p:nvPicPr>
          <p:cNvPr id="6" name="Picture 2" descr="C:\Users\amiesen\Desktop\anlrgbppt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66339" y="6083300"/>
            <a:ext cx="2054459" cy="740115"/>
          </a:xfrm>
          <a:prstGeom prst="rect">
            <a:avLst/>
          </a:prstGeom>
          <a:noFill/>
          <a:extLst>
            <a:ext uri="{909E8E84-426E-40dd-AFC4-6F175D3DCCD1}">
              <a14:hiddenFill xmlns:a14="http://schemas.microsoft.com/office/drawing/2010/main" xmlns="">
                <a:solidFill>
                  <a:srgbClr val="FFFFFF"/>
                </a:solidFill>
              </a14:hiddenFill>
            </a:ext>
          </a:extLst>
        </p:spPr>
      </p:pic>
      <p:pic>
        <p:nvPicPr>
          <p:cNvPr id="37" name="Picture 36" descr="aerial view of Argonne with APS in front 5730-00068.jpg"/>
          <p:cNvPicPr>
            <a:picLocks noChangeAspect="1"/>
          </p:cNvPicPr>
          <p:nvPr userDrawn="1"/>
        </p:nvPicPr>
        <p:blipFill rotWithShape="1">
          <a:blip r:embed="rId3" cstate="email">
            <a:extLst>
              <a:ext uri="{28A0092B-C50C-407E-A947-70E740481C1C}">
                <a14:useLocalDpi xmlns:a14="http://schemas.microsoft.com/office/drawing/2010/main" val="0"/>
              </a:ext>
            </a:extLst>
          </a:blip>
          <a:srcRect t="10682" b="7135"/>
          <a:stretch/>
        </p:blipFill>
        <p:spPr>
          <a:xfrm>
            <a:off x="0" y="0"/>
            <a:ext cx="12192000" cy="5984917"/>
          </a:xfrm>
          <a:prstGeom prst="rect">
            <a:avLst/>
          </a:prstGeom>
        </p:spPr>
      </p:pic>
      <p:sp>
        <p:nvSpPr>
          <p:cNvPr id="3" name="Text Placeholder 2"/>
          <p:cNvSpPr>
            <a:spLocks noGrp="1"/>
          </p:cNvSpPr>
          <p:nvPr>
            <p:ph type="body" sz="quarter" idx="10" hasCustomPrompt="1"/>
          </p:nvPr>
        </p:nvSpPr>
        <p:spPr>
          <a:xfrm>
            <a:off x="1" y="-14246"/>
            <a:ext cx="12191999" cy="5999163"/>
          </a:xfrm>
          <a:solidFill>
            <a:schemeClr val="accent2">
              <a:alpha val="90000"/>
            </a:schemeClr>
          </a:solidFill>
        </p:spPr>
        <p:txBody>
          <a:bodyPr lIns="457200" tIns="0" bIns="457200" anchor="ctr"/>
          <a:lstStyle>
            <a:lvl1pPr marL="0" indent="0">
              <a:buNone/>
              <a:defRPr sz="3733" b="1" cap="all" baseline="0">
                <a:solidFill>
                  <a:schemeClr val="bg1"/>
                </a:solidFill>
              </a:defRPr>
            </a:lvl1pPr>
          </a:lstStyle>
          <a:p>
            <a:pPr lvl="0"/>
            <a:r>
              <a:rPr lang="en-US" dirty="0"/>
              <a:t>Type in SECTION BREAK TITLE</a:t>
            </a:r>
          </a:p>
        </p:txBody>
      </p:sp>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90828" y="6269435"/>
            <a:ext cx="2728491" cy="347016"/>
          </a:xfrm>
          <a:prstGeom prst="rect">
            <a:avLst/>
          </a:prstGeom>
        </p:spPr>
      </p:pic>
    </p:spTree>
    <p:extLst>
      <p:ext uri="{BB962C8B-B14F-4D97-AF65-F5344CB8AC3E}">
        <p14:creationId xmlns:p14="http://schemas.microsoft.com/office/powerpoint/2010/main" val="35613847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2" y="490538"/>
            <a:ext cx="11163868" cy="828948"/>
          </a:xfrm>
        </p:spPr>
        <p:txBody>
          <a:bodyPr/>
          <a:lstStyle>
            <a:lvl1pPr>
              <a:defRPr b="1"/>
            </a:lvl1pPr>
          </a:lstStyle>
          <a:p>
            <a:r>
              <a:rPr lang="en-US" dirty="0"/>
              <a:t>TITLE AND CONTENT </a:t>
            </a:r>
            <a:br>
              <a:rPr lang="en-US" dirty="0"/>
            </a:br>
            <a:r>
              <a:rPr lang="en-US" dirty="0"/>
              <a:t>Headline in </a:t>
            </a:r>
            <a:r>
              <a:rPr lang="en-US" dirty="0" err="1"/>
              <a:t>arial</a:t>
            </a:r>
            <a:r>
              <a:rPr lang="en-US" dirty="0"/>
              <a:t> and all caps</a:t>
            </a:r>
          </a:p>
        </p:txBody>
      </p:sp>
      <p:sp>
        <p:nvSpPr>
          <p:cNvPr id="6" name="Text Placeholder 5"/>
          <p:cNvSpPr>
            <a:spLocks noGrp="1"/>
          </p:cNvSpPr>
          <p:nvPr>
            <p:ph type="body" sz="quarter" idx="12" hasCustomPrompt="1"/>
          </p:nvPr>
        </p:nvSpPr>
        <p:spPr>
          <a:xfrm>
            <a:off x="609602" y="13592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4" name="TextBox 3"/>
          <p:cNvSpPr txBox="1"/>
          <p:nvPr userDrawn="1"/>
        </p:nvSpPr>
        <p:spPr>
          <a:xfrm>
            <a:off x="2864467" y="1445568"/>
            <a:ext cx="184731" cy="461665"/>
          </a:xfrm>
          <a:prstGeom prst="rect">
            <a:avLst/>
          </a:prstGeom>
          <a:noFill/>
        </p:spPr>
        <p:txBody>
          <a:bodyPr wrap="none" rtlCol="0">
            <a:spAutoFit/>
          </a:bodyPr>
          <a:lstStyle/>
          <a:p>
            <a:endParaRPr lang="en-US" sz="2400" dirty="0"/>
          </a:p>
        </p:txBody>
      </p:sp>
      <p:sp>
        <p:nvSpPr>
          <p:cNvPr id="7" name="Slide Number Placeholder 6"/>
          <p:cNvSpPr>
            <a:spLocks noGrp="1"/>
          </p:cNvSpPr>
          <p:nvPr>
            <p:ph type="sldNum" sz="quarter" idx="13"/>
          </p:nvPr>
        </p:nvSpPr>
        <p:spPr/>
        <p:txBody>
          <a:bodyPr/>
          <a:lstStyle/>
          <a:p>
            <a:fld id="{AEFAAC5A-9C4F-4278-920D-DF2BAB595749}" type="slidenum">
              <a:rPr lang="en-US" smtClean="0"/>
              <a:pPr/>
              <a:t>‹#›</a:t>
            </a:fld>
            <a:endParaRPr lang="en-US" dirty="0"/>
          </a:p>
        </p:txBody>
      </p:sp>
    </p:spTree>
    <p:extLst>
      <p:ext uri="{BB962C8B-B14F-4D97-AF65-F5344CB8AC3E}">
        <p14:creationId xmlns:p14="http://schemas.microsoft.com/office/powerpoint/2010/main" val="33264905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vl1pPr>
          </a:lstStyle>
          <a:p>
            <a:r>
              <a:rPr lang="en-US" dirty="0"/>
              <a:t>BASIC CONTENT SLIDE</a:t>
            </a:r>
            <a:br>
              <a:rPr lang="en-US" dirty="0"/>
            </a:br>
            <a:r>
              <a:rPr lang="en-US" dirty="0"/>
              <a:t>one or two lines for headline</a:t>
            </a:r>
          </a:p>
        </p:txBody>
      </p:sp>
      <p:sp>
        <p:nvSpPr>
          <p:cNvPr id="3" name="Content Placeholder 2"/>
          <p:cNvSpPr>
            <a:spLocks noGrp="1"/>
          </p:cNvSpPr>
          <p:nvPr>
            <p:ph idx="1" hasCustomPrompt="1"/>
          </p:nvPr>
        </p:nvSpPr>
        <p:spPr>
          <a:xfrm>
            <a:off x="609602" y="1877795"/>
            <a:ext cx="11163868" cy="4422776"/>
          </a:xfrm>
        </p:spPr>
        <p:txBody>
          <a:bodyPr/>
          <a:lstStyle>
            <a:lvl1pPr>
              <a:defRPr baseline="0"/>
            </a:lvl1pPr>
          </a:lstStyle>
          <a:p>
            <a:pPr lvl="0"/>
            <a:r>
              <a:rPr lang="en-US" dirty="0"/>
              <a:t>Click to add 1st-level bullet. Click an icon below to add table, graph or other imagery.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5"/>
          <p:cNvSpPr>
            <a:spLocks noGrp="1"/>
          </p:cNvSpPr>
          <p:nvPr>
            <p:ph type="body" sz="quarter" idx="12" hasCustomPrompt="1"/>
          </p:nvPr>
        </p:nvSpPr>
        <p:spPr>
          <a:xfrm>
            <a:off x="609602" y="1346549"/>
            <a:ext cx="11163868" cy="499715"/>
          </a:xfrm>
        </p:spPr>
        <p:txBody>
          <a:bodyPr bIns="0">
            <a:noAutofit/>
          </a:bodyPr>
          <a:lstStyle>
            <a:lvl1pPr marL="0" indent="0">
              <a:lnSpc>
                <a:spcPct val="90000"/>
              </a:lnSpc>
              <a:spcBef>
                <a:spcPts val="0"/>
              </a:spcBef>
              <a:buNone/>
              <a:defRPr sz="2667" b="1" baseline="0">
                <a:solidFill>
                  <a:schemeClr val="accent2"/>
                </a:solidFill>
              </a:defRPr>
            </a:lvl1pPr>
          </a:lstStyle>
          <a:p>
            <a:r>
              <a:rPr lang="en-US" dirty="0"/>
              <a:t>Slide subtitle optional -  delete as needed</a:t>
            </a:r>
          </a:p>
        </p:txBody>
      </p:sp>
      <p:sp>
        <p:nvSpPr>
          <p:cNvPr id="8" name="Slide Number Placeholder 7"/>
          <p:cNvSpPr>
            <a:spLocks noGrp="1"/>
          </p:cNvSpPr>
          <p:nvPr>
            <p:ph type="sldNum" sz="quarter" idx="13"/>
          </p:nvPr>
        </p:nvSpPr>
        <p:spPr/>
        <p:txBody>
          <a:bodyPr/>
          <a:lstStyle/>
          <a:p>
            <a:fld id="{AEFAAC5A-9C4F-4278-920D-DF2BAB595749}" type="slidenum">
              <a:rPr lang="en-US" smtClean="0"/>
              <a:pPr/>
              <a:t>‹#›</a:t>
            </a:fld>
            <a:endParaRPr lang="en-US" dirty="0"/>
          </a:p>
        </p:txBody>
      </p:sp>
    </p:spTree>
    <p:extLst>
      <p:ext uri="{BB962C8B-B14F-4D97-AF65-F5344CB8AC3E}">
        <p14:creationId xmlns:p14="http://schemas.microsoft.com/office/powerpoint/2010/main" val="24151459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2" y="490538"/>
            <a:ext cx="11163868" cy="828948"/>
          </a:xfrm>
        </p:spPr>
        <p:txBody>
          <a:bodyPr/>
          <a:lstStyle>
            <a:lvl1pPr>
              <a:defRPr b="1"/>
            </a:lvl1pPr>
          </a:lstStyle>
          <a:p>
            <a:r>
              <a:rPr lang="en-US" dirty="0"/>
              <a:t>TITLE AND CONTENT </a:t>
            </a:r>
            <a:br>
              <a:rPr lang="en-US" dirty="0"/>
            </a:br>
            <a:r>
              <a:rPr lang="en-US" dirty="0"/>
              <a:t>Headline in </a:t>
            </a:r>
            <a:r>
              <a:rPr lang="en-US" dirty="0" err="1"/>
              <a:t>arial</a:t>
            </a:r>
            <a:r>
              <a:rPr lang="en-US" dirty="0"/>
              <a:t> and all caps</a:t>
            </a:r>
          </a:p>
        </p:txBody>
      </p:sp>
      <p:sp>
        <p:nvSpPr>
          <p:cNvPr id="6" name="Text Placeholder 5"/>
          <p:cNvSpPr>
            <a:spLocks noGrp="1"/>
          </p:cNvSpPr>
          <p:nvPr>
            <p:ph type="body" sz="quarter" idx="12" hasCustomPrompt="1"/>
          </p:nvPr>
        </p:nvSpPr>
        <p:spPr>
          <a:xfrm>
            <a:off x="609602" y="13592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4" name="TextBox 3"/>
          <p:cNvSpPr txBox="1"/>
          <p:nvPr userDrawn="1"/>
        </p:nvSpPr>
        <p:spPr>
          <a:xfrm>
            <a:off x="2864467" y="1445568"/>
            <a:ext cx="184731" cy="461665"/>
          </a:xfrm>
          <a:prstGeom prst="rect">
            <a:avLst/>
          </a:prstGeom>
          <a:noFill/>
        </p:spPr>
        <p:txBody>
          <a:bodyPr wrap="none" rtlCol="0">
            <a:spAutoFit/>
          </a:bodyPr>
          <a:lstStyle/>
          <a:p>
            <a:endParaRPr lang="en-US" sz="2400" dirty="0"/>
          </a:p>
        </p:txBody>
      </p:sp>
      <p:sp>
        <p:nvSpPr>
          <p:cNvPr id="7" name="Slide Number Placeholder 6"/>
          <p:cNvSpPr>
            <a:spLocks noGrp="1"/>
          </p:cNvSpPr>
          <p:nvPr>
            <p:ph type="sldNum" sz="quarter" idx="13"/>
          </p:nvPr>
        </p:nvSpPr>
        <p:spPr/>
        <p:txBody>
          <a:bodyPr/>
          <a:lstStyle/>
          <a:p>
            <a:fld id="{AEFAAC5A-9C4F-4278-920D-DF2BAB595749}" type="slidenum">
              <a:rPr lang="en-US" smtClean="0"/>
              <a:pPr/>
              <a:t>‹#›</a:t>
            </a:fld>
            <a:endParaRPr lang="en-US" dirty="0"/>
          </a:p>
        </p:txBody>
      </p:sp>
    </p:spTree>
    <p:extLst>
      <p:ext uri="{BB962C8B-B14F-4D97-AF65-F5344CB8AC3E}">
        <p14:creationId xmlns:p14="http://schemas.microsoft.com/office/powerpoint/2010/main" val="29978895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lumns-TWO">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609602" y="1373717"/>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4" name="Text Placeholder 3"/>
          <p:cNvSpPr>
            <a:spLocks noGrp="1"/>
          </p:cNvSpPr>
          <p:nvPr>
            <p:ph type="body" sz="quarter" idx="13"/>
          </p:nvPr>
        </p:nvSpPr>
        <p:spPr>
          <a:xfrm>
            <a:off x="609600" y="1904965"/>
            <a:ext cx="5364480" cy="4422775"/>
          </a:xfrm>
        </p:spPr>
        <p:txBody>
          <a:bodyPr/>
          <a:lstStyle>
            <a:lvl1pPr>
              <a:defRPr sz="2400"/>
            </a:lvl1pPr>
            <a:lvl2pPr marL="609585" indent="-230712">
              <a:spcBef>
                <a:spcPts val="0"/>
              </a:spcBef>
              <a:defRPr sz="2400"/>
            </a:lvl2pPr>
            <a:lvl3pPr marL="836063" indent="-171446">
              <a:defRPr sz="2400"/>
            </a:lvl3pPr>
            <a:lvl4pPr marL="1153555" indent="-228594">
              <a:defRPr sz="2400"/>
            </a:lvl4pPr>
            <a:lvl5pPr marL="1445648" indent="-228594">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3"/>
          <p:cNvSpPr>
            <a:spLocks noGrp="1"/>
          </p:cNvSpPr>
          <p:nvPr>
            <p:ph type="body" sz="quarter" idx="14"/>
          </p:nvPr>
        </p:nvSpPr>
        <p:spPr>
          <a:xfrm>
            <a:off x="6267451" y="1890677"/>
            <a:ext cx="5364480" cy="4422775"/>
          </a:xfrm>
        </p:spPr>
        <p:txBody>
          <a:bodyPr/>
          <a:lstStyle>
            <a:lvl1pPr>
              <a:defRPr sz="2400"/>
            </a:lvl1pPr>
            <a:lvl2pPr marL="609585" indent="-230712">
              <a:spcBef>
                <a:spcPts val="0"/>
              </a:spcBef>
              <a:defRPr sz="2400"/>
            </a:lvl2pPr>
            <a:lvl3pPr marL="836063" indent="-171446">
              <a:defRPr sz="2400"/>
            </a:lvl3pPr>
            <a:lvl4pPr marL="1153555" indent="-228594">
              <a:defRPr sz="2400"/>
            </a:lvl4pPr>
            <a:lvl5pPr marL="1445648" indent="-228594">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hasCustomPrompt="1"/>
          </p:nvPr>
        </p:nvSpPr>
        <p:spPr/>
        <p:txBody>
          <a:bodyPr/>
          <a:lstStyle>
            <a:lvl1pPr>
              <a:defRPr/>
            </a:lvl1pPr>
          </a:lstStyle>
          <a:p>
            <a:r>
              <a:rPr lang="en-US" dirty="0"/>
              <a:t>Two-column CONTENT slide</a:t>
            </a:r>
            <a:br>
              <a:rPr lang="en-US" dirty="0"/>
            </a:br>
            <a:r>
              <a:rPr lang="en-US" dirty="0"/>
              <a:t>one or two lines for headline</a:t>
            </a:r>
          </a:p>
        </p:txBody>
      </p:sp>
    </p:spTree>
    <p:extLst>
      <p:ext uri="{BB962C8B-B14F-4D97-AF65-F5344CB8AC3E}">
        <p14:creationId xmlns:p14="http://schemas.microsoft.com/office/powerpoint/2010/main" val="3041021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lumns-TWO w/boxed heads">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614527" y="2454269"/>
            <a:ext cx="5486400" cy="3835883"/>
          </a:xfrm>
          <a:ln>
            <a:solidFill>
              <a:schemeClr val="bg1">
                <a:lumMod val="50000"/>
              </a:schemeClr>
            </a:solidFill>
          </a:ln>
        </p:spPr>
        <p:txBody>
          <a:bodyPr lIns="182880" tIns="91440" rIns="91440"/>
          <a:lstStyle>
            <a:lvl1pPr>
              <a:defRPr sz="2400"/>
            </a:lvl1pPr>
            <a:lvl2pPr marL="609585" indent="-230712">
              <a:defRPr sz="2400"/>
            </a:lvl2pPr>
            <a:lvl3pPr marL="836063" indent="-171446">
              <a:defRPr sz="2400"/>
            </a:lvl3pPr>
            <a:lvl4pPr marL="1153555" indent="-228594">
              <a:defRPr sz="2400"/>
            </a:lvl4pPr>
            <a:lvl5pPr marL="1445648" indent="-228594">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3"/>
          <p:cNvSpPr>
            <a:spLocks noGrp="1"/>
          </p:cNvSpPr>
          <p:nvPr>
            <p:ph type="body" sz="quarter" idx="14"/>
          </p:nvPr>
        </p:nvSpPr>
        <p:spPr>
          <a:xfrm>
            <a:off x="6286500" y="2454269"/>
            <a:ext cx="5486400" cy="3835883"/>
          </a:xfrm>
          <a:ln>
            <a:solidFill>
              <a:schemeClr val="bg1">
                <a:lumMod val="50000"/>
              </a:schemeClr>
            </a:solidFill>
          </a:ln>
        </p:spPr>
        <p:txBody>
          <a:bodyPr lIns="182880" tIns="91440" rIns="91440"/>
          <a:lstStyle>
            <a:lvl1pPr>
              <a:defRPr sz="2400"/>
            </a:lvl1pPr>
            <a:lvl2pPr marL="609585" indent="-230712">
              <a:defRPr sz="2400"/>
            </a:lvl2pPr>
            <a:lvl3pPr marL="836063" indent="-171446">
              <a:defRPr sz="2400"/>
            </a:lvl3pPr>
            <a:lvl4pPr marL="1153555" indent="-228594">
              <a:defRPr sz="2400"/>
            </a:lvl4pPr>
            <a:lvl5pPr marL="1445648" indent="-228594">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a:spLocks noGrp="1"/>
          </p:cNvSpPr>
          <p:nvPr>
            <p:ph type="body" sz="quarter" idx="16" hasCustomPrompt="1"/>
          </p:nvPr>
        </p:nvSpPr>
        <p:spPr>
          <a:xfrm>
            <a:off x="6286500" y="1874730"/>
            <a:ext cx="5486400" cy="620999"/>
          </a:xfrm>
          <a:prstGeom prst="rect">
            <a:avLst/>
          </a:prstGeom>
          <a:solidFill>
            <a:schemeClr val="accent1"/>
          </a:solidFill>
          <a:ln w="9525">
            <a:solidFill>
              <a:schemeClr val="accent1"/>
            </a:solidFill>
            <a:miter lim="800000"/>
          </a:ln>
        </p:spPr>
        <p:txBody>
          <a:bodyPr lIns="182880" bIns="0" anchor="ctr"/>
          <a:lstStyle>
            <a:lvl1pPr marL="0" indent="0" algn="l">
              <a:lnSpc>
                <a:spcPct val="100000"/>
              </a:lnSpc>
              <a:buNone/>
              <a:defRPr sz="2400" b="1" cap="all" baseline="0">
                <a:solidFill>
                  <a:schemeClr val="bg1"/>
                </a:solidFill>
              </a:defRPr>
            </a:lvl1pPr>
            <a:lvl2pPr marL="609585" indent="-230712">
              <a:defRPr sz="2133"/>
            </a:lvl2pPr>
            <a:lvl3pPr marL="836063" indent="-171446">
              <a:defRPr sz="1867"/>
            </a:lvl3pPr>
            <a:lvl4pPr marL="1153555" indent="-228594">
              <a:defRPr sz="1600"/>
            </a:lvl4pPr>
            <a:lvl5pPr marL="1445648" indent="-228594">
              <a:defRPr sz="1600"/>
            </a:lvl5pPr>
          </a:lstStyle>
          <a:p>
            <a:pPr lvl="0"/>
            <a:r>
              <a:rPr lang="en-US" dirty="0"/>
              <a:t>Click to Add Headline</a:t>
            </a:r>
          </a:p>
        </p:txBody>
      </p:sp>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609602" y="1359249"/>
            <a:ext cx="11163868" cy="499715"/>
          </a:xfrm>
          <a:noFill/>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9" name="Text Placeholder 3"/>
          <p:cNvSpPr>
            <a:spLocks noGrp="1"/>
          </p:cNvSpPr>
          <p:nvPr>
            <p:ph type="body" sz="quarter" idx="15" hasCustomPrompt="1"/>
          </p:nvPr>
        </p:nvSpPr>
        <p:spPr>
          <a:xfrm>
            <a:off x="614527" y="1874730"/>
            <a:ext cx="5486400" cy="620999"/>
          </a:xfrm>
          <a:prstGeom prst="rect">
            <a:avLst/>
          </a:prstGeom>
          <a:solidFill>
            <a:schemeClr val="accent1"/>
          </a:solidFill>
          <a:ln w="9525">
            <a:solidFill>
              <a:schemeClr val="accent1"/>
            </a:solidFill>
            <a:miter lim="800000"/>
          </a:ln>
          <a:effectLst/>
        </p:spPr>
        <p:txBody>
          <a:bodyPr lIns="182880" bIns="0" anchor="ctr"/>
          <a:lstStyle>
            <a:lvl1pPr marL="0" indent="0" algn="l">
              <a:lnSpc>
                <a:spcPct val="100000"/>
              </a:lnSpc>
              <a:buNone/>
              <a:defRPr sz="2400" b="1" cap="all" baseline="0">
                <a:solidFill>
                  <a:schemeClr val="bg1"/>
                </a:solidFill>
              </a:defRPr>
            </a:lvl1pPr>
            <a:lvl2pPr marL="609585" indent="-230712">
              <a:defRPr sz="2133"/>
            </a:lvl2pPr>
            <a:lvl3pPr marL="836063" indent="-171446">
              <a:defRPr sz="1867"/>
            </a:lvl3pPr>
            <a:lvl4pPr marL="1153555" indent="-228594">
              <a:defRPr sz="1600"/>
            </a:lvl4pPr>
            <a:lvl5pPr marL="1445648" indent="-228594">
              <a:defRPr sz="1600"/>
            </a:lvl5pPr>
          </a:lstStyle>
          <a:p>
            <a:pPr lvl="0"/>
            <a:r>
              <a:rPr lang="en-US" dirty="0"/>
              <a:t>Click to Add Headline</a:t>
            </a:r>
          </a:p>
        </p:txBody>
      </p:sp>
      <p:sp>
        <p:nvSpPr>
          <p:cNvPr id="2" name="Title 1"/>
          <p:cNvSpPr>
            <a:spLocks noGrp="1"/>
          </p:cNvSpPr>
          <p:nvPr>
            <p:ph type="title" hasCustomPrompt="1"/>
          </p:nvPr>
        </p:nvSpPr>
        <p:spPr/>
        <p:txBody>
          <a:bodyPr/>
          <a:lstStyle>
            <a:lvl1pPr>
              <a:defRPr baseline="0"/>
            </a:lvl1pPr>
          </a:lstStyle>
          <a:p>
            <a:r>
              <a:rPr lang="en-US" dirty="0"/>
              <a:t>Two-column CONTENT slide</a:t>
            </a:r>
            <a:br>
              <a:rPr lang="en-US" dirty="0"/>
            </a:br>
            <a:r>
              <a:rPr lang="en-US" dirty="0"/>
              <a:t>with box treatment</a:t>
            </a:r>
          </a:p>
        </p:txBody>
      </p:sp>
    </p:spTree>
    <p:extLst>
      <p:ext uri="{BB962C8B-B14F-4D97-AF65-F5344CB8AC3E}">
        <p14:creationId xmlns:p14="http://schemas.microsoft.com/office/powerpoint/2010/main" val="33520734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IMAGES - Vertic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5FEC96C-AFD1-4C49-9493-F5643E5E2E8F}" type="slidenum">
              <a:rPr lang="en-US" smtClean="0"/>
              <a:t>‹#›</a:t>
            </a:fld>
            <a:endParaRPr lang="en-US" dirty="0"/>
          </a:p>
        </p:txBody>
      </p:sp>
      <p:sp>
        <p:nvSpPr>
          <p:cNvPr id="4" name="Text Placeholder 3"/>
          <p:cNvSpPr>
            <a:spLocks noGrp="1"/>
          </p:cNvSpPr>
          <p:nvPr>
            <p:ph type="body" sz="quarter" idx="13"/>
          </p:nvPr>
        </p:nvSpPr>
        <p:spPr>
          <a:xfrm>
            <a:off x="6004767" y="1890496"/>
            <a:ext cx="5759667" cy="2054443"/>
          </a:xfrm>
        </p:spPr>
        <p:txBody>
          <a:bodyPr tIns="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400"/>
            </a:lvl4pPr>
            <a:lvl5pPr marL="1445648" indent="-228594">
              <a:spcBef>
                <a:spcPts val="0"/>
              </a:spcBef>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4"/>
          <p:cNvSpPr>
            <a:spLocks noGrp="1"/>
          </p:cNvSpPr>
          <p:nvPr>
            <p:ph type="pic" sz="quarter" idx="15" hasCustomPrompt="1"/>
          </p:nvPr>
        </p:nvSpPr>
        <p:spPr>
          <a:xfrm>
            <a:off x="660908" y="1890495"/>
            <a:ext cx="4972641" cy="2087843"/>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2" name="Picture Placeholder 4"/>
          <p:cNvSpPr>
            <a:spLocks noGrp="1"/>
          </p:cNvSpPr>
          <p:nvPr>
            <p:ph type="pic" sz="quarter" idx="16" hasCustomPrompt="1"/>
          </p:nvPr>
        </p:nvSpPr>
        <p:spPr>
          <a:xfrm>
            <a:off x="660908" y="4271088"/>
            <a:ext cx="4972641" cy="2087843"/>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TWO IMAGES – VERTICAL</a:t>
            </a:r>
            <a:br>
              <a:rPr lang="en-US" dirty="0"/>
            </a:br>
            <a:r>
              <a:rPr lang="en-US" dirty="0"/>
              <a:t>Headline in </a:t>
            </a:r>
            <a:r>
              <a:rPr lang="en-US" dirty="0" err="1"/>
              <a:t>arial</a:t>
            </a:r>
            <a:r>
              <a:rPr lang="en-US" dirty="0"/>
              <a:t> and all caps</a:t>
            </a:r>
          </a:p>
        </p:txBody>
      </p:sp>
      <p:sp>
        <p:nvSpPr>
          <p:cNvPr id="8" name="Text Placeholder 5"/>
          <p:cNvSpPr>
            <a:spLocks noGrp="1"/>
          </p:cNvSpPr>
          <p:nvPr>
            <p:ph type="body" sz="quarter" idx="12" hasCustomPrompt="1"/>
          </p:nvPr>
        </p:nvSpPr>
        <p:spPr>
          <a:xfrm>
            <a:off x="609602" y="13592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10" name="Text Placeholder 3"/>
          <p:cNvSpPr>
            <a:spLocks noGrp="1"/>
          </p:cNvSpPr>
          <p:nvPr>
            <p:ph type="body" sz="quarter" idx="18"/>
          </p:nvPr>
        </p:nvSpPr>
        <p:spPr>
          <a:xfrm>
            <a:off x="6004767" y="4257459"/>
            <a:ext cx="5759667" cy="2054443"/>
          </a:xfrm>
        </p:spPr>
        <p:txBody>
          <a:bodyPr tIns="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400"/>
            </a:lvl4pPr>
            <a:lvl5pPr marL="1445648" indent="-228594">
              <a:spcBef>
                <a:spcPts val="0"/>
              </a:spcBef>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19532822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HREE IMAGES - vertic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5FEC96C-AFD1-4C49-9493-F5643E5E2E8F}" type="slidenum">
              <a:rPr lang="en-US" smtClean="0"/>
              <a:t>‹#›</a:t>
            </a:fld>
            <a:endParaRPr lang="en-US" dirty="0"/>
          </a:p>
        </p:txBody>
      </p:sp>
      <p:sp>
        <p:nvSpPr>
          <p:cNvPr id="4" name="Text Placeholder 3"/>
          <p:cNvSpPr>
            <a:spLocks noGrp="1"/>
          </p:cNvSpPr>
          <p:nvPr>
            <p:ph type="body" sz="quarter" idx="13"/>
          </p:nvPr>
        </p:nvSpPr>
        <p:spPr>
          <a:xfrm>
            <a:off x="4060412" y="1934727"/>
            <a:ext cx="7753216" cy="1303379"/>
          </a:xfrm>
        </p:spPr>
        <p:txBody>
          <a:bodyPr tIns="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133"/>
            </a:lvl4pPr>
            <a:lvl5pPr marL="1445648" indent="-228594">
              <a:spcBef>
                <a:spcPts val="0"/>
              </a:spcBef>
              <a:defRPr sz="2133"/>
            </a:lvl5pPr>
          </a:lstStyle>
          <a:p>
            <a:pPr lvl="0"/>
            <a:r>
              <a:rPr lang="en-US"/>
              <a:t>Click to edit Master text styles</a:t>
            </a:r>
          </a:p>
          <a:p>
            <a:pPr lvl="1"/>
            <a:r>
              <a:rPr lang="en-US"/>
              <a:t>Second level</a:t>
            </a:r>
          </a:p>
          <a:p>
            <a:pPr lvl="2"/>
            <a:r>
              <a:rPr lang="en-US"/>
              <a:t>Third level</a:t>
            </a:r>
          </a:p>
        </p:txBody>
      </p:sp>
      <p:sp>
        <p:nvSpPr>
          <p:cNvPr id="9" name="Picture Placeholder 4"/>
          <p:cNvSpPr>
            <a:spLocks noGrp="1"/>
          </p:cNvSpPr>
          <p:nvPr>
            <p:ph type="pic" sz="quarter" idx="15" hasCustomPrompt="1"/>
          </p:nvPr>
        </p:nvSpPr>
        <p:spPr>
          <a:xfrm>
            <a:off x="652525" y="1923615"/>
            <a:ext cx="2698328" cy="1186811"/>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2" name="Picture Placeholder 4"/>
          <p:cNvSpPr>
            <a:spLocks noGrp="1"/>
          </p:cNvSpPr>
          <p:nvPr>
            <p:ph type="pic" sz="quarter" idx="16" hasCustomPrompt="1"/>
          </p:nvPr>
        </p:nvSpPr>
        <p:spPr>
          <a:xfrm>
            <a:off x="649354" y="3493608"/>
            <a:ext cx="2704676" cy="1186811"/>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THREE IMAGES – VERTICAL</a:t>
            </a:r>
            <a:br>
              <a:rPr lang="en-US" dirty="0"/>
            </a:br>
            <a:r>
              <a:rPr lang="en-US" dirty="0"/>
              <a:t>Headline in </a:t>
            </a:r>
            <a:r>
              <a:rPr lang="en-US" dirty="0" err="1"/>
              <a:t>arial</a:t>
            </a:r>
            <a:r>
              <a:rPr lang="en-US" dirty="0"/>
              <a:t> and all caps</a:t>
            </a:r>
          </a:p>
        </p:txBody>
      </p:sp>
      <p:sp>
        <p:nvSpPr>
          <p:cNvPr id="8" name="Text Placeholder 5"/>
          <p:cNvSpPr>
            <a:spLocks noGrp="1"/>
          </p:cNvSpPr>
          <p:nvPr>
            <p:ph type="body" sz="quarter" idx="12" hasCustomPrompt="1"/>
          </p:nvPr>
        </p:nvSpPr>
        <p:spPr>
          <a:xfrm>
            <a:off x="609602" y="13719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10" name="Text Placeholder 3"/>
          <p:cNvSpPr>
            <a:spLocks noGrp="1"/>
          </p:cNvSpPr>
          <p:nvPr>
            <p:ph type="body" sz="quarter" idx="18"/>
          </p:nvPr>
        </p:nvSpPr>
        <p:spPr>
          <a:xfrm>
            <a:off x="4060412" y="3507968"/>
            <a:ext cx="7753216" cy="1303379"/>
          </a:xfrm>
        </p:spPr>
        <p:txBody>
          <a:bodyPr tIns="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133"/>
            </a:lvl4pPr>
            <a:lvl5pPr marL="1445648" indent="-228594">
              <a:spcBef>
                <a:spcPts val="0"/>
              </a:spcBef>
              <a:defRPr sz="2133"/>
            </a:lvl5pPr>
          </a:lstStyle>
          <a:p>
            <a:pPr lvl="0"/>
            <a:r>
              <a:rPr lang="en-US"/>
              <a:t>Click to edit Master text styles</a:t>
            </a:r>
          </a:p>
          <a:p>
            <a:pPr lvl="1"/>
            <a:r>
              <a:rPr lang="en-US"/>
              <a:t>Second level</a:t>
            </a:r>
          </a:p>
          <a:p>
            <a:pPr lvl="2"/>
            <a:r>
              <a:rPr lang="en-US"/>
              <a:t>Third level</a:t>
            </a:r>
          </a:p>
        </p:txBody>
      </p:sp>
      <p:sp>
        <p:nvSpPr>
          <p:cNvPr id="14" name="Picture Placeholder 4"/>
          <p:cNvSpPr>
            <a:spLocks noGrp="1"/>
          </p:cNvSpPr>
          <p:nvPr>
            <p:ph type="pic" sz="quarter" idx="19" hasCustomPrompt="1"/>
          </p:nvPr>
        </p:nvSpPr>
        <p:spPr>
          <a:xfrm>
            <a:off x="649353" y="5076181"/>
            <a:ext cx="2704676" cy="1186811"/>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5" name="Text Placeholder 3"/>
          <p:cNvSpPr>
            <a:spLocks noGrp="1"/>
          </p:cNvSpPr>
          <p:nvPr>
            <p:ph type="body" sz="quarter" idx="20"/>
          </p:nvPr>
        </p:nvSpPr>
        <p:spPr>
          <a:xfrm>
            <a:off x="4060412" y="5059321"/>
            <a:ext cx="7753216" cy="1303379"/>
          </a:xfrm>
        </p:spPr>
        <p:txBody>
          <a:bodyPr tIns="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133"/>
            </a:lvl4pPr>
            <a:lvl5pPr marL="1445648" indent="-228594">
              <a:spcBef>
                <a:spcPts val="0"/>
              </a:spcBef>
              <a:defRPr sz="2133"/>
            </a:lvl5pPr>
          </a:lstStyle>
          <a:p>
            <a:pPr lvl="0"/>
            <a:r>
              <a:rPr lang="en-US"/>
              <a:t>Click to edit Master text styles</a:t>
            </a:r>
          </a:p>
          <a:p>
            <a:pPr lvl="1"/>
            <a:r>
              <a:rPr lang="en-US"/>
              <a:t>Second level</a:t>
            </a:r>
          </a:p>
          <a:p>
            <a:pPr lvl="2"/>
            <a:r>
              <a:rPr lang="en-US"/>
              <a:t>Third level</a:t>
            </a:r>
          </a:p>
        </p:txBody>
      </p:sp>
      <p:sp>
        <p:nvSpPr>
          <p:cNvPr id="16" name="TextBox 15"/>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3895034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IMAGES - top horizont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609602" y="13592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4" name="Text Placeholder 3"/>
          <p:cNvSpPr>
            <a:spLocks noGrp="1"/>
          </p:cNvSpPr>
          <p:nvPr>
            <p:ph type="body" sz="quarter" idx="13"/>
          </p:nvPr>
        </p:nvSpPr>
        <p:spPr>
          <a:xfrm>
            <a:off x="651643" y="4188849"/>
            <a:ext cx="5486400" cy="2129163"/>
          </a:xfrm>
        </p:spPr>
        <p:txBody>
          <a:bodyPr tIns="9144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400"/>
            </a:lvl4pPr>
            <a:lvl5pPr marL="1445648" indent="-228594">
              <a:spcBef>
                <a:spcPts val="0"/>
              </a:spcBef>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3"/>
          <p:cNvSpPr>
            <a:spLocks noGrp="1"/>
          </p:cNvSpPr>
          <p:nvPr>
            <p:ph type="body" sz="quarter" idx="14"/>
          </p:nvPr>
        </p:nvSpPr>
        <p:spPr>
          <a:xfrm>
            <a:off x="6288289" y="4188849"/>
            <a:ext cx="5463447" cy="2129163"/>
          </a:xfrm>
        </p:spPr>
        <p:txBody>
          <a:bodyPr tIns="9144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400"/>
            </a:lvl4pPr>
            <a:lvl5pPr marL="1445648" indent="-228594">
              <a:spcBef>
                <a:spcPts val="0"/>
              </a:spcBef>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4"/>
          <p:cNvSpPr>
            <a:spLocks noGrp="1"/>
          </p:cNvSpPr>
          <p:nvPr>
            <p:ph type="pic" sz="quarter" idx="15" hasCustomPrompt="1"/>
          </p:nvPr>
        </p:nvSpPr>
        <p:spPr>
          <a:xfrm>
            <a:off x="660905" y="1890495"/>
            <a:ext cx="5364480" cy="2286000"/>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2" name="Picture Placeholder 4"/>
          <p:cNvSpPr>
            <a:spLocks noGrp="1"/>
          </p:cNvSpPr>
          <p:nvPr>
            <p:ph type="pic" sz="quarter" idx="16" hasCustomPrompt="1"/>
          </p:nvPr>
        </p:nvSpPr>
        <p:spPr>
          <a:xfrm>
            <a:off x="6278733" y="1890495"/>
            <a:ext cx="5364480" cy="2286000"/>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TWO IMAGES – top HORIZONTAL</a:t>
            </a:r>
            <a:br>
              <a:rPr lang="en-US" dirty="0"/>
            </a:br>
            <a:r>
              <a:rPr lang="en-US" dirty="0"/>
              <a:t>Headline in </a:t>
            </a:r>
            <a:r>
              <a:rPr lang="en-US" dirty="0" err="1"/>
              <a:t>arial</a:t>
            </a:r>
            <a:r>
              <a:rPr lang="en-US" dirty="0"/>
              <a:t> and all caps</a:t>
            </a:r>
          </a:p>
        </p:txBody>
      </p:sp>
      <p:sp>
        <p:nvSpPr>
          <p:cNvPr id="10" name="TextBox 9"/>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5096537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IMAGES - Bottom horizont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609602" y="1355853"/>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4" name="Text Placeholder 3"/>
          <p:cNvSpPr>
            <a:spLocks noGrp="1"/>
          </p:cNvSpPr>
          <p:nvPr>
            <p:ph type="body" sz="quarter" idx="13"/>
          </p:nvPr>
        </p:nvSpPr>
        <p:spPr>
          <a:xfrm>
            <a:off x="609600" y="1877797"/>
            <a:ext cx="5486400" cy="1717079"/>
          </a:xfrm>
        </p:spPr>
        <p:txBody>
          <a:bodyPr/>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400"/>
            </a:lvl4pPr>
            <a:lvl5pPr marL="1445648" indent="-228594">
              <a:spcBef>
                <a:spcPts val="0"/>
              </a:spcBef>
              <a:defRPr sz="2400"/>
            </a:lvl5pPr>
          </a:lstStyle>
          <a:p>
            <a:pPr lvl="0"/>
            <a:r>
              <a:rPr lang="en-US"/>
              <a:t>Click to edit Master text styles</a:t>
            </a:r>
          </a:p>
          <a:p>
            <a:pPr lvl="1"/>
            <a:r>
              <a:rPr lang="en-US"/>
              <a:t>Second level</a:t>
            </a:r>
          </a:p>
          <a:p>
            <a:pPr lvl="2"/>
            <a:r>
              <a:rPr lang="en-US"/>
              <a:t>Third level</a:t>
            </a:r>
          </a:p>
        </p:txBody>
      </p:sp>
      <p:sp>
        <p:nvSpPr>
          <p:cNvPr id="15" name="Text Placeholder 3"/>
          <p:cNvSpPr>
            <a:spLocks noGrp="1"/>
          </p:cNvSpPr>
          <p:nvPr>
            <p:ph type="body" sz="quarter" idx="14"/>
          </p:nvPr>
        </p:nvSpPr>
        <p:spPr>
          <a:xfrm>
            <a:off x="6288287" y="1877797"/>
            <a:ext cx="5486400" cy="1717079"/>
          </a:xfrm>
        </p:spPr>
        <p:txBody>
          <a:bodyPr/>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400"/>
            </a:lvl4pPr>
            <a:lvl5pPr marL="1445648" indent="-228594">
              <a:spcBef>
                <a:spcPts val="0"/>
              </a:spcBef>
              <a:defRPr sz="2400"/>
            </a:lvl5pPr>
          </a:lstStyle>
          <a:p>
            <a:pPr lvl="0"/>
            <a:r>
              <a:rPr lang="en-US"/>
              <a:t>Click to edit Master text styles</a:t>
            </a:r>
          </a:p>
          <a:p>
            <a:pPr lvl="1"/>
            <a:r>
              <a:rPr lang="en-US"/>
              <a:t>Second level</a:t>
            </a:r>
          </a:p>
          <a:p>
            <a:pPr lvl="2"/>
            <a:r>
              <a:rPr lang="en-US"/>
              <a:t>Third level</a:t>
            </a:r>
          </a:p>
        </p:txBody>
      </p:sp>
      <p:sp>
        <p:nvSpPr>
          <p:cNvPr id="10" name="Picture Placeholder 4"/>
          <p:cNvSpPr>
            <a:spLocks noGrp="1"/>
          </p:cNvSpPr>
          <p:nvPr>
            <p:ph type="pic" sz="quarter" idx="15" hasCustomPrompt="1"/>
          </p:nvPr>
        </p:nvSpPr>
        <p:spPr>
          <a:xfrm>
            <a:off x="618861" y="3615115"/>
            <a:ext cx="5364480" cy="2286000"/>
          </a:xfrm>
          <a:solidFill>
            <a:schemeClr val="bg1">
              <a:lumMod val="75000"/>
            </a:schemeClr>
          </a:solidFill>
        </p:spPr>
        <p:txBody>
          <a:bodyPr tIns="274320"/>
          <a:lstStyle>
            <a:lvl1pPr marL="0" indent="0" algn="ctr">
              <a:buNone/>
              <a:defRPr baseline="0"/>
            </a:lvl1pPr>
          </a:lstStyle>
          <a:p>
            <a:r>
              <a:rPr lang="en-US" dirty="0"/>
              <a:t>Click icon to insert an image</a:t>
            </a:r>
          </a:p>
        </p:txBody>
      </p:sp>
      <p:sp>
        <p:nvSpPr>
          <p:cNvPr id="11" name="Picture Placeholder 4"/>
          <p:cNvSpPr>
            <a:spLocks noGrp="1"/>
          </p:cNvSpPr>
          <p:nvPr>
            <p:ph type="pic" sz="quarter" idx="16" hasCustomPrompt="1"/>
          </p:nvPr>
        </p:nvSpPr>
        <p:spPr>
          <a:xfrm>
            <a:off x="6307819" y="3615115"/>
            <a:ext cx="5364480" cy="2286000"/>
          </a:xfrm>
          <a:solidFill>
            <a:schemeClr val="bg1">
              <a:lumMod val="75000"/>
            </a:schemeClr>
          </a:solidFill>
        </p:spPr>
        <p:txBody>
          <a:bodyPr tIns="27432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TWO IMAGES – bottom HORIZONTAL</a:t>
            </a:r>
            <a:br>
              <a:rPr lang="en-US" dirty="0"/>
            </a:br>
            <a:r>
              <a:rPr lang="en-US" dirty="0"/>
              <a:t>WITH CAPTIONS</a:t>
            </a:r>
          </a:p>
        </p:txBody>
      </p:sp>
      <p:sp>
        <p:nvSpPr>
          <p:cNvPr id="12" name="TextBox 11"/>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
        <p:nvSpPr>
          <p:cNvPr id="8" name="Text Placeholder 7"/>
          <p:cNvSpPr>
            <a:spLocks noGrp="1"/>
          </p:cNvSpPr>
          <p:nvPr>
            <p:ph type="body" sz="quarter" idx="17"/>
          </p:nvPr>
        </p:nvSpPr>
        <p:spPr>
          <a:xfrm>
            <a:off x="635022" y="5912892"/>
            <a:ext cx="5327631" cy="478760"/>
          </a:xfrm>
        </p:spPr>
        <p:txBody>
          <a:bodyPr/>
          <a:lstStyle>
            <a:lvl1pPr marL="0" indent="0">
              <a:buNone/>
              <a:defRPr sz="1600"/>
            </a:lvl1pPr>
          </a:lstStyle>
          <a:p>
            <a:pPr lvl="0"/>
            <a:r>
              <a:rPr lang="en-US"/>
              <a:t>Click to edit Master text styles</a:t>
            </a:r>
          </a:p>
        </p:txBody>
      </p:sp>
      <p:sp>
        <p:nvSpPr>
          <p:cNvPr id="13" name="Text Placeholder 7"/>
          <p:cNvSpPr>
            <a:spLocks noGrp="1"/>
          </p:cNvSpPr>
          <p:nvPr>
            <p:ph type="body" sz="quarter" idx="18"/>
          </p:nvPr>
        </p:nvSpPr>
        <p:spPr>
          <a:xfrm>
            <a:off x="6333721" y="5925592"/>
            <a:ext cx="5327631" cy="478760"/>
          </a:xfrm>
        </p:spPr>
        <p:txBody>
          <a:bodyPr/>
          <a:lstStyle>
            <a:lvl1pPr marL="0" indent="0">
              <a:buNone/>
              <a:defRPr sz="1600"/>
            </a:lvl1pPr>
          </a:lstStyle>
          <a:p>
            <a:pPr lvl="0"/>
            <a:r>
              <a:rPr lang="en-US"/>
              <a:t>Click to edit Master text styles</a:t>
            </a:r>
          </a:p>
        </p:txBody>
      </p:sp>
    </p:spTree>
    <p:extLst>
      <p:ext uri="{BB962C8B-B14F-4D97-AF65-F5344CB8AC3E}">
        <p14:creationId xmlns:p14="http://schemas.microsoft.com/office/powerpoint/2010/main" val="21401654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LRG IMAGES - top horizont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4" name="Text Placeholder 3"/>
          <p:cNvSpPr>
            <a:spLocks noGrp="1"/>
          </p:cNvSpPr>
          <p:nvPr>
            <p:ph type="body" sz="quarter" idx="13"/>
          </p:nvPr>
        </p:nvSpPr>
        <p:spPr>
          <a:xfrm>
            <a:off x="651643" y="5475819"/>
            <a:ext cx="5486400" cy="915835"/>
          </a:xfrm>
        </p:spPr>
        <p:txBody>
          <a:bodyPr tIns="9144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133"/>
            </a:lvl4pPr>
            <a:lvl5pPr marL="1445648" indent="-228594">
              <a:spcBef>
                <a:spcPts val="0"/>
              </a:spcBef>
              <a:defRPr sz="2133"/>
            </a:lvl5pPr>
          </a:lstStyle>
          <a:p>
            <a:pPr lvl="0"/>
            <a:r>
              <a:rPr lang="en-US"/>
              <a:t>Click to edit Master text styles</a:t>
            </a:r>
          </a:p>
          <a:p>
            <a:pPr lvl="1"/>
            <a:r>
              <a:rPr lang="en-US"/>
              <a:t>Second level</a:t>
            </a:r>
          </a:p>
        </p:txBody>
      </p:sp>
      <p:sp>
        <p:nvSpPr>
          <p:cNvPr id="15" name="Text Placeholder 3"/>
          <p:cNvSpPr>
            <a:spLocks noGrp="1"/>
          </p:cNvSpPr>
          <p:nvPr>
            <p:ph type="body" sz="quarter" idx="14"/>
          </p:nvPr>
        </p:nvSpPr>
        <p:spPr>
          <a:xfrm>
            <a:off x="6288289" y="5475819"/>
            <a:ext cx="5463447" cy="915835"/>
          </a:xfrm>
        </p:spPr>
        <p:txBody>
          <a:bodyPr tIns="9144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133"/>
            </a:lvl4pPr>
            <a:lvl5pPr marL="1445648" indent="-228594">
              <a:spcBef>
                <a:spcPts val="0"/>
              </a:spcBef>
              <a:defRPr sz="2133"/>
            </a:lvl5pPr>
          </a:lstStyle>
          <a:p>
            <a:pPr lvl="0"/>
            <a:r>
              <a:rPr lang="en-US"/>
              <a:t>Click to edit Master text styles</a:t>
            </a:r>
          </a:p>
          <a:p>
            <a:pPr lvl="1"/>
            <a:r>
              <a:rPr lang="en-US"/>
              <a:t>Second level</a:t>
            </a:r>
          </a:p>
        </p:txBody>
      </p:sp>
      <p:sp>
        <p:nvSpPr>
          <p:cNvPr id="9" name="Picture Placeholder 4"/>
          <p:cNvSpPr>
            <a:spLocks noGrp="1"/>
          </p:cNvSpPr>
          <p:nvPr>
            <p:ph type="pic" sz="quarter" idx="15" hasCustomPrompt="1"/>
          </p:nvPr>
        </p:nvSpPr>
        <p:spPr>
          <a:xfrm>
            <a:off x="660905" y="1894417"/>
            <a:ext cx="5364480" cy="3581400"/>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2" name="Picture Placeholder 4"/>
          <p:cNvSpPr>
            <a:spLocks noGrp="1"/>
          </p:cNvSpPr>
          <p:nvPr>
            <p:ph type="pic" sz="quarter" idx="16" hasCustomPrompt="1"/>
          </p:nvPr>
        </p:nvSpPr>
        <p:spPr>
          <a:xfrm>
            <a:off x="6278733" y="1894417"/>
            <a:ext cx="5364480" cy="3581400"/>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TWO Large IMAGES w/bullets </a:t>
            </a:r>
            <a:br>
              <a:rPr lang="en-US" dirty="0"/>
            </a:br>
            <a:r>
              <a:rPr lang="en-US" dirty="0"/>
              <a:t>Headline in </a:t>
            </a:r>
            <a:r>
              <a:rPr lang="en-US" dirty="0" err="1"/>
              <a:t>arial</a:t>
            </a:r>
            <a:r>
              <a:rPr lang="en-US" dirty="0"/>
              <a:t> and all caps</a:t>
            </a:r>
          </a:p>
        </p:txBody>
      </p:sp>
      <p:sp>
        <p:nvSpPr>
          <p:cNvPr id="10" name="TextBox 9"/>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
        <p:nvSpPr>
          <p:cNvPr id="11" name="Text Placeholder 5"/>
          <p:cNvSpPr>
            <a:spLocks noGrp="1"/>
          </p:cNvSpPr>
          <p:nvPr>
            <p:ph type="body" sz="quarter" idx="12" hasCustomPrompt="1"/>
          </p:nvPr>
        </p:nvSpPr>
        <p:spPr>
          <a:xfrm>
            <a:off x="609602" y="13465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Tree>
    <p:extLst>
      <p:ext uri="{BB962C8B-B14F-4D97-AF65-F5344CB8AC3E}">
        <p14:creationId xmlns:p14="http://schemas.microsoft.com/office/powerpoint/2010/main" val="5319210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ICS/caption - TWO images">
    <p:spTree>
      <p:nvGrpSpPr>
        <p:cNvPr id="1" name=""/>
        <p:cNvGrpSpPr/>
        <p:nvPr/>
      </p:nvGrpSpPr>
      <p:grpSpPr>
        <a:xfrm>
          <a:off x="0" y="0"/>
          <a:ext cx="0" cy="0"/>
          <a:chOff x="0" y="0"/>
          <a:chExt cx="0" cy="0"/>
        </a:xfrm>
      </p:grpSpPr>
      <p:sp>
        <p:nvSpPr>
          <p:cNvPr id="9" name="Picture Placeholder 4"/>
          <p:cNvSpPr>
            <a:spLocks noGrp="1" noChangeAspect="1"/>
          </p:cNvSpPr>
          <p:nvPr>
            <p:ph type="pic" sz="quarter" idx="15" hasCustomPrompt="1"/>
          </p:nvPr>
        </p:nvSpPr>
        <p:spPr>
          <a:xfrm>
            <a:off x="902173" y="1889396"/>
            <a:ext cx="5053832" cy="3744153"/>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0" name="Text Placeholder 5"/>
          <p:cNvSpPr>
            <a:spLocks noGrp="1"/>
          </p:cNvSpPr>
          <p:nvPr>
            <p:ph type="body" sz="quarter" idx="17" hasCustomPrompt="1"/>
          </p:nvPr>
        </p:nvSpPr>
        <p:spPr>
          <a:xfrm>
            <a:off x="902173" y="5675246"/>
            <a:ext cx="5120640" cy="585031"/>
          </a:xfrm>
        </p:spPr>
        <p:txBody>
          <a:bodyPr bIns="0" anchor="t" anchorCtr="0">
            <a:normAutofit/>
          </a:bodyPr>
          <a:lstStyle>
            <a:lvl1pPr marL="0" marR="0" indent="0" algn="l" defTabSz="609585" rtl="0" eaLnBrk="1" fontAlgn="auto" latinLnBrk="0" hangingPunct="1">
              <a:lnSpc>
                <a:spcPct val="100000"/>
              </a:lnSpc>
              <a:spcBef>
                <a:spcPts val="0"/>
              </a:spcBef>
              <a:spcAft>
                <a:spcPts val="0"/>
              </a:spcAft>
              <a:buClrTx/>
              <a:buSzTx/>
              <a:buFont typeface="Wingdings" pitchFamily="2" charset="2"/>
              <a:buNone/>
              <a:tabLst/>
              <a:defRPr sz="1600" b="0" cap="none" baseline="0"/>
            </a:lvl1pPr>
          </a:lstStyle>
          <a:p>
            <a:r>
              <a:rPr lang="en-US" dirty="0"/>
              <a:t>Image Caption</a:t>
            </a:r>
          </a:p>
          <a:p>
            <a:r>
              <a:rPr lang="en-US" dirty="0"/>
              <a:t>Image Caption </a:t>
            </a:r>
          </a:p>
          <a:p>
            <a:r>
              <a:rPr lang="en-US" dirty="0"/>
              <a:t>Image Caption </a:t>
            </a:r>
          </a:p>
          <a:p>
            <a:r>
              <a:rPr lang="en-US" dirty="0"/>
              <a:t> </a:t>
            </a:r>
          </a:p>
        </p:txBody>
      </p:sp>
      <p:sp>
        <p:nvSpPr>
          <p:cNvPr id="2" name="Title 1"/>
          <p:cNvSpPr>
            <a:spLocks noGrp="1"/>
          </p:cNvSpPr>
          <p:nvPr>
            <p:ph type="title" hasCustomPrompt="1"/>
          </p:nvPr>
        </p:nvSpPr>
        <p:spPr/>
        <p:txBody>
          <a:bodyPr/>
          <a:lstStyle>
            <a:lvl1pPr>
              <a:defRPr/>
            </a:lvl1pPr>
          </a:lstStyle>
          <a:p>
            <a:r>
              <a:rPr lang="en-US" dirty="0"/>
              <a:t>TWO IMAGES with captions</a:t>
            </a:r>
            <a:br>
              <a:rPr lang="en-US" dirty="0"/>
            </a:br>
            <a:r>
              <a:rPr lang="en-US" dirty="0"/>
              <a:t>Headline in </a:t>
            </a:r>
            <a:r>
              <a:rPr lang="en-US" dirty="0" err="1"/>
              <a:t>arial</a:t>
            </a:r>
            <a:r>
              <a:rPr lang="en-US" dirty="0"/>
              <a:t> and all caps</a:t>
            </a:r>
          </a:p>
        </p:txBody>
      </p:sp>
      <p:sp>
        <p:nvSpPr>
          <p:cNvPr id="4" name="Slide Number Placeholder 3"/>
          <p:cNvSpPr>
            <a:spLocks noGrp="1"/>
          </p:cNvSpPr>
          <p:nvPr>
            <p:ph type="sldNum" sz="quarter" idx="19"/>
          </p:nvPr>
        </p:nvSpPr>
        <p:spPr/>
        <p:txBody>
          <a:bodyPr/>
          <a:lstStyle/>
          <a:p>
            <a:fld id="{AEFAAC5A-9C4F-4278-920D-DF2BAB595749}" type="slidenum">
              <a:rPr lang="en-US" smtClean="0"/>
              <a:pPr/>
              <a:t>‹#›</a:t>
            </a:fld>
            <a:endParaRPr lang="en-US" dirty="0"/>
          </a:p>
        </p:txBody>
      </p:sp>
      <p:sp>
        <p:nvSpPr>
          <p:cNvPr id="14" name="Text Placeholder 5"/>
          <p:cNvSpPr>
            <a:spLocks noGrp="1"/>
          </p:cNvSpPr>
          <p:nvPr>
            <p:ph type="body" sz="quarter" idx="12" hasCustomPrompt="1"/>
          </p:nvPr>
        </p:nvSpPr>
        <p:spPr>
          <a:xfrm>
            <a:off x="609602" y="13465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16" name="Picture Placeholder 4"/>
          <p:cNvSpPr>
            <a:spLocks noGrp="1" noChangeAspect="1"/>
          </p:cNvSpPr>
          <p:nvPr>
            <p:ph type="pic" sz="quarter" idx="21" hasCustomPrompt="1"/>
          </p:nvPr>
        </p:nvSpPr>
        <p:spPr>
          <a:xfrm>
            <a:off x="6353507" y="1888617"/>
            <a:ext cx="5053832" cy="3744153"/>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7" name="Text Placeholder 5"/>
          <p:cNvSpPr>
            <a:spLocks noGrp="1"/>
          </p:cNvSpPr>
          <p:nvPr>
            <p:ph type="body" sz="quarter" idx="22" hasCustomPrompt="1"/>
          </p:nvPr>
        </p:nvSpPr>
        <p:spPr>
          <a:xfrm>
            <a:off x="6353507" y="5674467"/>
            <a:ext cx="5120640" cy="585031"/>
          </a:xfrm>
        </p:spPr>
        <p:txBody>
          <a:bodyPr bIns="0" anchor="t" anchorCtr="0">
            <a:normAutofit/>
          </a:bodyPr>
          <a:lstStyle>
            <a:lvl1pPr marL="0" marR="0" indent="0" algn="l" defTabSz="609585" rtl="0" eaLnBrk="1" fontAlgn="auto" latinLnBrk="0" hangingPunct="1">
              <a:lnSpc>
                <a:spcPct val="100000"/>
              </a:lnSpc>
              <a:spcBef>
                <a:spcPts val="0"/>
              </a:spcBef>
              <a:spcAft>
                <a:spcPts val="0"/>
              </a:spcAft>
              <a:buClrTx/>
              <a:buSzTx/>
              <a:buFont typeface="Wingdings" pitchFamily="2" charset="2"/>
              <a:buNone/>
              <a:tabLst/>
              <a:defRPr sz="1600" b="0" cap="none" baseline="0"/>
            </a:lvl1pPr>
          </a:lstStyle>
          <a:p>
            <a:r>
              <a:rPr lang="en-US" dirty="0"/>
              <a:t>Image Caption</a:t>
            </a:r>
          </a:p>
          <a:p>
            <a:r>
              <a:rPr lang="en-US" dirty="0"/>
              <a:t>Image Caption </a:t>
            </a:r>
          </a:p>
          <a:p>
            <a:r>
              <a:rPr lang="en-US" dirty="0"/>
              <a:t>Image Caption </a:t>
            </a:r>
          </a:p>
          <a:p>
            <a:r>
              <a:rPr lang="en-US" dirty="0"/>
              <a:t> </a:t>
            </a:r>
          </a:p>
        </p:txBody>
      </p:sp>
      <p:sp>
        <p:nvSpPr>
          <p:cNvPr id="11" name="TextBox 10"/>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19229857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lumns-TWO">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609602" y="1373717"/>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4" name="Text Placeholder 3"/>
          <p:cNvSpPr>
            <a:spLocks noGrp="1"/>
          </p:cNvSpPr>
          <p:nvPr>
            <p:ph type="body" sz="quarter" idx="13"/>
          </p:nvPr>
        </p:nvSpPr>
        <p:spPr>
          <a:xfrm>
            <a:off x="609600" y="1904965"/>
            <a:ext cx="5364480" cy="4422775"/>
          </a:xfrm>
        </p:spPr>
        <p:txBody>
          <a:bodyPr/>
          <a:lstStyle>
            <a:lvl1pPr>
              <a:defRPr sz="2400"/>
            </a:lvl1pPr>
            <a:lvl2pPr marL="609585" indent="-230712">
              <a:spcBef>
                <a:spcPts val="0"/>
              </a:spcBef>
              <a:defRPr sz="2400"/>
            </a:lvl2pPr>
            <a:lvl3pPr marL="836063" indent="-171446">
              <a:defRPr sz="2400"/>
            </a:lvl3pPr>
            <a:lvl4pPr marL="1153555" indent="-228594">
              <a:defRPr sz="2400"/>
            </a:lvl4pPr>
            <a:lvl5pPr marL="1445648" indent="-228594">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3"/>
          <p:cNvSpPr>
            <a:spLocks noGrp="1"/>
          </p:cNvSpPr>
          <p:nvPr>
            <p:ph type="body" sz="quarter" idx="14"/>
          </p:nvPr>
        </p:nvSpPr>
        <p:spPr>
          <a:xfrm>
            <a:off x="6267451" y="1890677"/>
            <a:ext cx="5364480" cy="4422775"/>
          </a:xfrm>
        </p:spPr>
        <p:txBody>
          <a:bodyPr/>
          <a:lstStyle>
            <a:lvl1pPr>
              <a:defRPr sz="2400"/>
            </a:lvl1pPr>
            <a:lvl2pPr marL="609585" indent="-230712">
              <a:spcBef>
                <a:spcPts val="0"/>
              </a:spcBef>
              <a:defRPr sz="2400"/>
            </a:lvl2pPr>
            <a:lvl3pPr marL="836063" indent="-171446">
              <a:defRPr sz="2400"/>
            </a:lvl3pPr>
            <a:lvl4pPr marL="1153555" indent="-228594">
              <a:defRPr sz="2400"/>
            </a:lvl4pPr>
            <a:lvl5pPr marL="1445648" indent="-228594">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hasCustomPrompt="1"/>
          </p:nvPr>
        </p:nvSpPr>
        <p:spPr/>
        <p:txBody>
          <a:bodyPr/>
          <a:lstStyle>
            <a:lvl1pPr>
              <a:defRPr/>
            </a:lvl1pPr>
          </a:lstStyle>
          <a:p>
            <a:r>
              <a:rPr lang="en-US" dirty="0"/>
              <a:t>Two-column CONTENT slide</a:t>
            </a:r>
            <a:br>
              <a:rPr lang="en-US" dirty="0"/>
            </a:br>
            <a:r>
              <a:rPr lang="en-US" dirty="0"/>
              <a:t>one or two lines for headline</a:t>
            </a:r>
          </a:p>
        </p:txBody>
      </p:sp>
    </p:spTree>
    <p:extLst>
      <p:ext uri="{BB962C8B-B14F-4D97-AF65-F5344CB8AC3E}">
        <p14:creationId xmlns:p14="http://schemas.microsoft.com/office/powerpoint/2010/main" val="40402035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IMAGES">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609602" y="1359249"/>
            <a:ext cx="11163868" cy="485427"/>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4" name="Text Placeholder 3"/>
          <p:cNvSpPr>
            <a:spLocks noGrp="1"/>
          </p:cNvSpPr>
          <p:nvPr>
            <p:ph type="body" sz="quarter" idx="13"/>
          </p:nvPr>
        </p:nvSpPr>
        <p:spPr>
          <a:xfrm>
            <a:off x="661172" y="3806613"/>
            <a:ext cx="3287445" cy="2146611"/>
          </a:xfrm>
        </p:spPr>
        <p:txBody>
          <a:bodyPr/>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defRPr sz="1600"/>
            </a:lvl4pPr>
            <a:lvl5pPr marL="1445648" indent="-228594">
              <a:defRPr sz="1600"/>
            </a:lvl5pPr>
          </a:lstStyle>
          <a:p>
            <a:pPr lvl="0"/>
            <a:r>
              <a:rPr lang="en-US"/>
              <a:t>Click to edit Master text styles</a:t>
            </a:r>
          </a:p>
          <a:p>
            <a:pPr lvl="1"/>
            <a:r>
              <a:rPr lang="en-US"/>
              <a:t>Second level</a:t>
            </a:r>
          </a:p>
          <a:p>
            <a:pPr lvl="2"/>
            <a:r>
              <a:rPr lang="en-US"/>
              <a:t>Third level</a:t>
            </a:r>
          </a:p>
        </p:txBody>
      </p:sp>
      <p:sp>
        <p:nvSpPr>
          <p:cNvPr id="15" name="Text Placeholder 3"/>
          <p:cNvSpPr>
            <a:spLocks noGrp="1"/>
          </p:cNvSpPr>
          <p:nvPr>
            <p:ph type="body" sz="quarter" idx="14"/>
          </p:nvPr>
        </p:nvSpPr>
        <p:spPr>
          <a:xfrm>
            <a:off x="4508115" y="3806613"/>
            <a:ext cx="3287445" cy="2146611"/>
          </a:xfrm>
        </p:spPr>
        <p:txBody>
          <a:bodyPr/>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defRPr sz="1600"/>
            </a:lvl4pPr>
            <a:lvl5pPr marL="1445648" indent="-228594">
              <a:defRPr sz="1600"/>
            </a:lvl5pPr>
          </a:lstStyle>
          <a:p>
            <a:pPr lvl="0"/>
            <a:r>
              <a:rPr lang="en-US"/>
              <a:t>Click to edit Master text styles</a:t>
            </a:r>
          </a:p>
          <a:p>
            <a:pPr lvl="1"/>
            <a:r>
              <a:rPr lang="en-US"/>
              <a:t>Second level</a:t>
            </a:r>
          </a:p>
          <a:p>
            <a:pPr lvl="2"/>
            <a:r>
              <a:rPr lang="en-US"/>
              <a:t>Third level</a:t>
            </a:r>
          </a:p>
        </p:txBody>
      </p:sp>
      <p:sp>
        <p:nvSpPr>
          <p:cNvPr id="9" name="Picture Placeholder 4"/>
          <p:cNvSpPr>
            <a:spLocks noGrp="1" noChangeAspect="1"/>
          </p:cNvSpPr>
          <p:nvPr>
            <p:ph type="pic" sz="quarter" idx="15" hasCustomPrompt="1"/>
          </p:nvPr>
        </p:nvSpPr>
        <p:spPr>
          <a:xfrm>
            <a:off x="670772" y="1887594"/>
            <a:ext cx="3148325" cy="182057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2" name="Picture Placeholder 4"/>
          <p:cNvSpPr>
            <a:spLocks noGrp="1" noChangeAspect="1"/>
          </p:cNvSpPr>
          <p:nvPr>
            <p:ph type="pic" sz="quarter" idx="16" hasCustomPrompt="1"/>
          </p:nvPr>
        </p:nvSpPr>
        <p:spPr>
          <a:xfrm>
            <a:off x="4517715" y="1887594"/>
            <a:ext cx="3148325" cy="182057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7" name="Text Placeholder 3"/>
          <p:cNvSpPr>
            <a:spLocks noGrp="1"/>
          </p:cNvSpPr>
          <p:nvPr>
            <p:ph type="body" sz="quarter" idx="19"/>
          </p:nvPr>
        </p:nvSpPr>
        <p:spPr>
          <a:xfrm>
            <a:off x="8348928" y="3809112"/>
            <a:ext cx="3287445" cy="2146611"/>
          </a:xfrm>
        </p:spPr>
        <p:txBody>
          <a:bodyPr/>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defRPr sz="1600"/>
            </a:lvl4pPr>
            <a:lvl5pPr marL="1445648" indent="-228594">
              <a:defRPr sz="1600"/>
            </a:lvl5pPr>
          </a:lstStyle>
          <a:p>
            <a:pPr lvl="0"/>
            <a:r>
              <a:rPr lang="en-US"/>
              <a:t>Click to edit Master text styles</a:t>
            </a:r>
          </a:p>
          <a:p>
            <a:pPr lvl="1"/>
            <a:r>
              <a:rPr lang="en-US"/>
              <a:t>Second level</a:t>
            </a:r>
          </a:p>
          <a:p>
            <a:pPr lvl="2"/>
            <a:r>
              <a:rPr lang="en-US"/>
              <a:t>Third level</a:t>
            </a:r>
          </a:p>
        </p:txBody>
      </p:sp>
      <p:sp>
        <p:nvSpPr>
          <p:cNvPr id="18" name="Picture Placeholder 4"/>
          <p:cNvSpPr>
            <a:spLocks noGrp="1" noChangeAspect="1"/>
          </p:cNvSpPr>
          <p:nvPr>
            <p:ph type="pic" sz="quarter" idx="20" hasCustomPrompt="1"/>
          </p:nvPr>
        </p:nvSpPr>
        <p:spPr>
          <a:xfrm>
            <a:off x="8358528" y="1890093"/>
            <a:ext cx="3148325" cy="182057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a:lvl1pPr>
          </a:lstStyle>
          <a:p>
            <a:r>
              <a:rPr lang="en-US" dirty="0"/>
              <a:t>THREE IMAGES – HORIZONTAL</a:t>
            </a:r>
            <a:br>
              <a:rPr lang="en-US" dirty="0"/>
            </a:br>
            <a:r>
              <a:rPr lang="en-US" dirty="0"/>
              <a:t>Headline in </a:t>
            </a:r>
            <a:r>
              <a:rPr lang="en-US" dirty="0" err="1"/>
              <a:t>arial</a:t>
            </a:r>
            <a:r>
              <a:rPr lang="en-US" dirty="0"/>
              <a:t> and all caps</a:t>
            </a:r>
          </a:p>
        </p:txBody>
      </p:sp>
      <p:sp>
        <p:nvSpPr>
          <p:cNvPr id="13" name="TextBox 12"/>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41043525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ICS/captions/bullets - FOUR Images">
    <p:spTree>
      <p:nvGrpSpPr>
        <p:cNvPr id="1" name=""/>
        <p:cNvGrpSpPr/>
        <p:nvPr/>
      </p:nvGrpSpPr>
      <p:grpSpPr>
        <a:xfrm>
          <a:off x="0" y="0"/>
          <a:ext cx="0" cy="0"/>
          <a:chOff x="0" y="0"/>
          <a:chExt cx="0" cy="0"/>
        </a:xfrm>
      </p:grpSpPr>
      <p:sp>
        <p:nvSpPr>
          <p:cNvPr id="5" name="Picture Placeholder 4"/>
          <p:cNvSpPr>
            <a:spLocks noGrp="1" noChangeAspect="1"/>
          </p:cNvSpPr>
          <p:nvPr>
            <p:ph type="pic" sz="quarter" idx="13" hasCustomPrompt="1"/>
          </p:nvPr>
        </p:nvSpPr>
        <p:spPr>
          <a:xfrm>
            <a:off x="290836" y="1891973"/>
            <a:ext cx="2987040" cy="2238283"/>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9" name="Picture Placeholder 4"/>
          <p:cNvSpPr>
            <a:spLocks noGrp="1" noChangeAspect="1"/>
          </p:cNvSpPr>
          <p:nvPr>
            <p:ph type="pic" sz="quarter" idx="15" hasCustomPrompt="1"/>
          </p:nvPr>
        </p:nvSpPr>
        <p:spPr>
          <a:xfrm>
            <a:off x="3270980" y="1891973"/>
            <a:ext cx="2987040" cy="2238283"/>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10" name="Picture Placeholder 4"/>
          <p:cNvSpPr>
            <a:spLocks noGrp="1" noChangeAspect="1"/>
          </p:cNvSpPr>
          <p:nvPr>
            <p:ph type="pic" sz="quarter" idx="16" hasCustomPrompt="1"/>
          </p:nvPr>
        </p:nvSpPr>
        <p:spPr>
          <a:xfrm>
            <a:off x="6251121" y="1891973"/>
            <a:ext cx="2987040" cy="2238283"/>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11" name="Picture Placeholder 4"/>
          <p:cNvSpPr>
            <a:spLocks noGrp="1" noChangeAspect="1"/>
          </p:cNvSpPr>
          <p:nvPr>
            <p:ph type="pic" sz="quarter" idx="17" hasCustomPrompt="1"/>
          </p:nvPr>
        </p:nvSpPr>
        <p:spPr>
          <a:xfrm>
            <a:off x="9208029" y="1891973"/>
            <a:ext cx="2987040" cy="2238283"/>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8" name="Text Placeholder 7"/>
          <p:cNvSpPr>
            <a:spLocks noGrp="1"/>
          </p:cNvSpPr>
          <p:nvPr>
            <p:ph type="body" sz="quarter" idx="14"/>
          </p:nvPr>
        </p:nvSpPr>
        <p:spPr>
          <a:xfrm>
            <a:off x="626534" y="4896695"/>
            <a:ext cx="11246069" cy="1448440"/>
          </a:xfrm>
          <a:noFill/>
        </p:spPr>
        <p:txBody>
          <a:bodyPr lIns="0" tIns="91440"/>
          <a:lstStyle>
            <a:lvl1pPr>
              <a:defRPr sz="2667">
                <a:solidFill>
                  <a:srgbClr val="000000"/>
                </a:solidFill>
              </a:defRPr>
            </a:lvl1pPr>
            <a:lvl2pPr>
              <a:defRPr sz="2667">
                <a:solidFill>
                  <a:srgbClr val="000000"/>
                </a:solidFill>
              </a:defRPr>
            </a:lvl2pPr>
            <a:lvl3pPr>
              <a:defRPr sz="2667">
                <a:solidFill>
                  <a:srgbClr val="000000"/>
                </a:solidFill>
              </a:defRPr>
            </a:lvl3pPr>
            <a:lvl4pPr>
              <a:defRPr sz="2667">
                <a:solidFill>
                  <a:srgbClr val="000000"/>
                </a:solidFill>
              </a:defRPr>
            </a:lvl4pPr>
            <a:lvl5pPr>
              <a:defRPr sz="2667">
                <a:solidFill>
                  <a:srgbClr val="000000"/>
                </a:solidFill>
              </a:defRPr>
            </a:lvl5pPr>
          </a:lstStyle>
          <a:p>
            <a:pPr lvl="0"/>
            <a:r>
              <a:rPr lang="en-US"/>
              <a:t>Click to edit Master text styles</a:t>
            </a:r>
          </a:p>
          <a:p>
            <a:pPr lvl="1"/>
            <a:r>
              <a:rPr lang="en-US"/>
              <a:t>Second level</a:t>
            </a:r>
          </a:p>
        </p:txBody>
      </p:sp>
      <p:sp>
        <p:nvSpPr>
          <p:cNvPr id="3" name="Title 2"/>
          <p:cNvSpPr>
            <a:spLocks noGrp="1"/>
          </p:cNvSpPr>
          <p:nvPr>
            <p:ph type="title" hasCustomPrompt="1"/>
          </p:nvPr>
        </p:nvSpPr>
        <p:spPr/>
        <p:txBody>
          <a:bodyPr/>
          <a:lstStyle>
            <a:lvl1pPr algn="l" defTabSz="609585" rtl="0" eaLnBrk="1" latinLnBrk="0" hangingPunct="1">
              <a:lnSpc>
                <a:spcPct val="95000"/>
              </a:lnSpc>
              <a:spcBef>
                <a:spcPct val="0"/>
              </a:spcBef>
              <a:buNone/>
              <a:defRPr lang="en-US" sz="3733" b="1" i="0" kern="1200" cap="all" baseline="0" dirty="0">
                <a:solidFill>
                  <a:schemeClr val="tx1">
                    <a:lumMod val="50000"/>
                  </a:schemeClr>
                </a:solidFill>
                <a:latin typeface="+mj-lt"/>
                <a:ea typeface="+mj-ea"/>
                <a:cs typeface="+mj-cs"/>
              </a:defRPr>
            </a:lvl1pPr>
          </a:lstStyle>
          <a:p>
            <a:r>
              <a:rPr lang="en-US" dirty="0"/>
              <a:t>four images, captions and bullets</a:t>
            </a:r>
            <a:br>
              <a:rPr lang="en-US" dirty="0"/>
            </a:br>
            <a:r>
              <a:rPr lang="en-US" dirty="0"/>
              <a:t>Headline is </a:t>
            </a:r>
            <a:r>
              <a:rPr lang="en-US" dirty="0" err="1"/>
              <a:t>arial</a:t>
            </a:r>
            <a:r>
              <a:rPr lang="en-US" dirty="0"/>
              <a:t> in all caps</a:t>
            </a:r>
          </a:p>
        </p:txBody>
      </p:sp>
      <p:sp>
        <p:nvSpPr>
          <p:cNvPr id="4" name="Text Placeholder 3"/>
          <p:cNvSpPr>
            <a:spLocks noGrp="1"/>
          </p:cNvSpPr>
          <p:nvPr>
            <p:ph type="body" sz="quarter" idx="18" hasCustomPrompt="1"/>
          </p:nvPr>
        </p:nvSpPr>
        <p:spPr>
          <a:xfrm>
            <a:off x="290838" y="4169562"/>
            <a:ext cx="2984625" cy="477837"/>
          </a:xfrm>
          <a:noFill/>
        </p:spPr>
        <p:txBody>
          <a:bodyPr lIns="91440" rIns="91440"/>
          <a:lstStyle>
            <a:lvl1pPr marL="0" indent="0">
              <a:lnSpc>
                <a:spcPct val="95000"/>
              </a:lnSpc>
              <a:buNone/>
              <a:defRPr sz="1600" b="0" baseline="0">
                <a:solidFill>
                  <a:srgbClr val="000000"/>
                </a:solidFill>
              </a:defRPr>
            </a:lvl1pPr>
          </a:lstStyle>
          <a:p>
            <a:pPr lvl="0"/>
            <a:r>
              <a:rPr lang="en-US" dirty="0"/>
              <a:t>Image caption Image caption Image caption Image caption Image</a:t>
            </a:r>
          </a:p>
        </p:txBody>
      </p:sp>
      <p:sp>
        <p:nvSpPr>
          <p:cNvPr id="16" name="Text Placeholder 3"/>
          <p:cNvSpPr>
            <a:spLocks noGrp="1"/>
          </p:cNvSpPr>
          <p:nvPr>
            <p:ph type="body" sz="quarter" idx="19" hasCustomPrompt="1"/>
          </p:nvPr>
        </p:nvSpPr>
        <p:spPr>
          <a:xfrm>
            <a:off x="3256794" y="4169562"/>
            <a:ext cx="2984625" cy="477837"/>
          </a:xfrm>
          <a:noFill/>
        </p:spPr>
        <p:txBody>
          <a:bodyPr lIns="91440" rIns="91440"/>
          <a:lstStyle>
            <a:lvl1pPr marL="0" indent="0">
              <a:lnSpc>
                <a:spcPct val="95000"/>
              </a:lnSpc>
              <a:buNone/>
              <a:defRPr sz="1600" b="0">
                <a:solidFill>
                  <a:srgbClr val="000000"/>
                </a:solidFill>
              </a:defRPr>
            </a:lvl1pPr>
          </a:lstStyle>
          <a:p>
            <a:pPr lvl="0"/>
            <a:r>
              <a:rPr lang="en-US" dirty="0"/>
              <a:t>Image caption Image caption Image caption Image caption Image</a:t>
            </a:r>
          </a:p>
        </p:txBody>
      </p:sp>
      <p:sp>
        <p:nvSpPr>
          <p:cNvPr id="17" name="Text Placeholder 3"/>
          <p:cNvSpPr>
            <a:spLocks noGrp="1"/>
          </p:cNvSpPr>
          <p:nvPr>
            <p:ph type="body" sz="quarter" idx="20" hasCustomPrompt="1"/>
          </p:nvPr>
        </p:nvSpPr>
        <p:spPr>
          <a:xfrm>
            <a:off x="6241420" y="4169562"/>
            <a:ext cx="2984625" cy="477837"/>
          </a:xfrm>
          <a:noFill/>
        </p:spPr>
        <p:txBody>
          <a:bodyPr lIns="91440" rIns="91440"/>
          <a:lstStyle>
            <a:lvl1pPr marL="0" indent="0">
              <a:lnSpc>
                <a:spcPct val="95000"/>
              </a:lnSpc>
              <a:buNone/>
              <a:defRPr sz="1600" b="0">
                <a:solidFill>
                  <a:srgbClr val="000000"/>
                </a:solidFill>
              </a:defRPr>
            </a:lvl1pPr>
          </a:lstStyle>
          <a:p>
            <a:pPr lvl="0"/>
            <a:r>
              <a:rPr lang="en-US" dirty="0"/>
              <a:t>Image caption Image caption Image caption Image caption Image</a:t>
            </a:r>
          </a:p>
        </p:txBody>
      </p:sp>
      <p:sp>
        <p:nvSpPr>
          <p:cNvPr id="18" name="Text Placeholder 3"/>
          <p:cNvSpPr>
            <a:spLocks noGrp="1"/>
          </p:cNvSpPr>
          <p:nvPr>
            <p:ph type="body" sz="quarter" idx="21" hasCustomPrompt="1"/>
          </p:nvPr>
        </p:nvSpPr>
        <p:spPr>
          <a:xfrm>
            <a:off x="9207377" y="4169562"/>
            <a:ext cx="2984625" cy="477837"/>
          </a:xfrm>
          <a:noFill/>
        </p:spPr>
        <p:txBody>
          <a:bodyPr lIns="91440" rIns="91440"/>
          <a:lstStyle>
            <a:lvl1pPr marL="0" indent="0">
              <a:lnSpc>
                <a:spcPct val="95000"/>
              </a:lnSpc>
              <a:buNone/>
              <a:defRPr sz="1600" b="0">
                <a:solidFill>
                  <a:srgbClr val="000000"/>
                </a:solidFill>
              </a:defRPr>
            </a:lvl1pPr>
          </a:lstStyle>
          <a:p>
            <a:pPr lvl="0"/>
            <a:r>
              <a:rPr lang="en-US" dirty="0"/>
              <a:t>Image caption Image caption Image caption Image caption Image</a:t>
            </a:r>
          </a:p>
        </p:txBody>
      </p:sp>
      <p:sp>
        <p:nvSpPr>
          <p:cNvPr id="14" name="TextBox 13"/>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
        <p:nvSpPr>
          <p:cNvPr id="7" name="Slide Number Placeholder 6"/>
          <p:cNvSpPr>
            <a:spLocks noGrp="1"/>
          </p:cNvSpPr>
          <p:nvPr>
            <p:ph type="sldNum" sz="quarter" idx="24"/>
          </p:nvPr>
        </p:nvSpPr>
        <p:spPr/>
        <p:txBody>
          <a:bodyPr/>
          <a:lstStyle/>
          <a:p>
            <a:fld id="{AEFAAC5A-9C4F-4278-920D-DF2BAB595749}" type="slidenum">
              <a:rPr lang="en-US" smtClean="0"/>
              <a:pPr/>
              <a:t>‹#›</a:t>
            </a:fld>
            <a:endParaRPr lang="en-US" dirty="0"/>
          </a:p>
        </p:txBody>
      </p:sp>
      <p:sp>
        <p:nvSpPr>
          <p:cNvPr id="19" name="Text Placeholder 5"/>
          <p:cNvSpPr>
            <a:spLocks noGrp="1"/>
          </p:cNvSpPr>
          <p:nvPr>
            <p:ph type="body" sz="quarter" idx="12" hasCustomPrompt="1"/>
          </p:nvPr>
        </p:nvSpPr>
        <p:spPr>
          <a:xfrm>
            <a:off x="609602" y="1359249"/>
            <a:ext cx="11163868" cy="499715"/>
          </a:xfrm>
          <a:ln>
            <a:noFill/>
          </a:ln>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Tree>
    <p:extLst>
      <p:ext uri="{BB962C8B-B14F-4D97-AF65-F5344CB8AC3E}">
        <p14:creationId xmlns:p14="http://schemas.microsoft.com/office/powerpoint/2010/main" val="27401200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ICS/caption - FOUR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four IMAGES with captions</a:t>
            </a:r>
            <a:br>
              <a:rPr lang="en-US" dirty="0"/>
            </a:br>
            <a:r>
              <a:rPr lang="en-US" dirty="0"/>
              <a:t>Headline in </a:t>
            </a:r>
            <a:r>
              <a:rPr lang="en-US" dirty="0" err="1"/>
              <a:t>arial</a:t>
            </a:r>
            <a:r>
              <a:rPr lang="en-US" dirty="0"/>
              <a:t> and all caps</a:t>
            </a:r>
          </a:p>
        </p:txBody>
      </p:sp>
      <p:sp>
        <p:nvSpPr>
          <p:cNvPr id="3" name="Slide Number Placeholder 2"/>
          <p:cNvSpPr>
            <a:spLocks noGrp="1"/>
          </p:cNvSpPr>
          <p:nvPr>
            <p:ph type="sldNum" sz="quarter" idx="23"/>
          </p:nvPr>
        </p:nvSpPr>
        <p:spPr/>
        <p:txBody>
          <a:bodyPr/>
          <a:lstStyle/>
          <a:p>
            <a:fld id="{AEFAAC5A-9C4F-4278-920D-DF2BAB595749}" type="slidenum">
              <a:rPr lang="en-US" smtClean="0"/>
              <a:pPr/>
              <a:t>‹#›</a:t>
            </a:fld>
            <a:endParaRPr lang="en-US" dirty="0"/>
          </a:p>
        </p:txBody>
      </p:sp>
      <p:sp>
        <p:nvSpPr>
          <p:cNvPr id="17" name="Text Placeholder 5"/>
          <p:cNvSpPr>
            <a:spLocks noGrp="1"/>
          </p:cNvSpPr>
          <p:nvPr>
            <p:ph type="body" sz="quarter" idx="12" hasCustomPrompt="1"/>
          </p:nvPr>
        </p:nvSpPr>
        <p:spPr>
          <a:xfrm>
            <a:off x="609602" y="1359250"/>
            <a:ext cx="11163868" cy="276999"/>
          </a:xfrm>
          <a:ln>
            <a:noFill/>
          </a:ln>
        </p:spPr>
        <p:txBody>
          <a:bodyPr bIns="0">
            <a:norm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14" name="TextBox 13"/>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
        <p:nvSpPr>
          <p:cNvPr id="15" name="Picture Placeholder 4"/>
          <p:cNvSpPr>
            <a:spLocks noGrp="1" noChangeAspect="1"/>
          </p:cNvSpPr>
          <p:nvPr>
            <p:ph type="pic" sz="quarter" idx="15" hasCustomPrompt="1"/>
          </p:nvPr>
        </p:nvSpPr>
        <p:spPr>
          <a:xfrm>
            <a:off x="649916" y="1894418"/>
            <a:ext cx="5053832" cy="184456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6" name="Text Placeholder 5"/>
          <p:cNvSpPr>
            <a:spLocks noGrp="1"/>
          </p:cNvSpPr>
          <p:nvPr>
            <p:ph type="body" sz="quarter" idx="17" hasCustomPrompt="1"/>
          </p:nvPr>
        </p:nvSpPr>
        <p:spPr>
          <a:xfrm>
            <a:off x="649916" y="3763178"/>
            <a:ext cx="5120640" cy="368183"/>
          </a:xfrm>
          <a:ln>
            <a:noFill/>
          </a:ln>
        </p:spPr>
        <p:txBody>
          <a:bodyPr bIns="0" anchor="t" anchorCtr="0">
            <a:normAutofit/>
          </a:bodyPr>
          <a:lstStyle>
            <a:lvl1pPr marL="0" marR="0" indent="0" algn="l" defTabSz="609585" rtl="0" eaLnBrk="1" fontAlgn="auto" latinLnBrk="0" hangingPunct="1">
              <a:lnSpc>
                <a:spcPct val="100000"/>
              </a:lnSpc>
              <a:spcBef>
                <a:spcPts val="0"/>
              </a:spcBef>
              <a:spcAft>
                <a:spcPts val="0"/>
              </a:spcAft>
              <a:buClrTx/>
              <a:buSzTx/>
              <a:buFont typeface="Wingdings" pitchFamily="2" charset="2"/>
              <a:buNone/>
              <a:tabLst/>
              <a:defRPr sz="1600" b="0" cap="none" baseline="0"/>
            </a:lvl1pPr>
          </a:lstStyle>
          <a:p>
            <a:r>
              <a:rPr lang="en-US" dirty="0"/>
              <a:t>Image Caption</a:t>
            </a:r>
          </a:p>
        </p:txBody>
      </p:sp>
      <p:sp>
        <p:nvSpPr>
          <p:cNvPr id="18" name="Picture Placeholder 4"/>
          <p:cNvSpPr>
            <a:spLocks noGrp="1" noChangeAspect="1"/>
          </p:cNvSpPr>
          <p:nvPr>
            <p:ph type="pic" sz="quarter" idx="25" hasCustomPrompt="1"/>
          </p:nvPr>
        </p:nvSpPr>
        <p:spPr>
          <a:xfrm>
            <a:off x="6549909" y="1894418"/>
            <a:ext cx="5053832" cy="184456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9" name="Text Placeholder 5"/>
          <p:cNvSpPr>
            <a:spLocks noGrp="1"/>
          </p:cNvSpPr>
          <p:nvPr>
            <p:ph type="body" sz="quarter" idx="26" hasCustomPrompt="1"/>
          </p:nvPr>
        </p:nvSpPr>
        <p:spPr>
          <a:xfrm>
            <a:off x="6549909" y="3763178"/>
            <a:ext cx="5120640" cy="368183"/>
          </a:xfrm>
          <a:ln>
            <a:noFill/>
          </a:ln>
        </p:spPr>
        <p:txBody>
          <a:bodyPr bIns="0" anchor="t" anchorCtr="0">
            <a:normAutofit/>
          </a:bodyPr>
          <a:lstStyle>
            <a:lvl1pPr marL="0" marR="0" indent="0" algn="l" defTabSz="609585" rtl="0" eaLnBrk="1" fontAlgn="auto" latinLnBrk="0" hangingPunct="1">
              <a:lnSpc>
                <a:spcPct val="100000"/>
              </a:lnSpc>
              <a:spcBef>
                <a:spcPts val="0"/>
              </a:spcBef>
              <a:spcAft>
                <a:spcPts val="0"/>
              </a:spcAft>
              <a:buClrTx/>
              <a:buSzTx/>
              <a:buFont typeface="Wingdings" pitchFamily="2" charset="2"/>
              <a:buNone/>
              <a:tabLst/>
              <a:defRPr sz="1600" b="0" cap="none" baseline="0"/>
            </a:lvl1pPr>
          </a:lstStyle>
          <a:p>
            <a:r>
              <a:rPr lang="en-US" dirty="0"/>
              <a:t>Image Caption</a:t>
            </a:r>
          </a:p>
        </p:txBody>
      </p:sp>
      <p:sp>
        <p:nvSpPr>
          <p:cNvPr id="20" name="Picture Placeholder 4"/>
          <p:cNvSpPr>
            <a:spLocks noGrp="1" noChangeAspect="1"/>
          </p:cNvSpPr>
          <p:nvPr>
            <p:ph type="pic" sz="quarter" idx="27" hasCustomPrompt="1"/>
          </p:nvPr>
        </p:nvSpPr>
        <p:spPr>
          <a:xfrm>
            <a:off x="649916" y="4130201"/>
            <a:ext cx="5053832" cy="184456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23" name="Text Placeholder 5"/>
          <p:cNvSpPr>
            <a:spLocks noGrp="1"/>
          </p:cNvSpPr>
          <p:nvPr>
            <p:ph type="body" sz="quarter" idx="28" hasCustomPrompt="1"/>
          </p:nvPr>
        </p:nvSpPr>
        <p:spPr>
          <a:xfrm>
            <a:off x="649916" y="6003566"/>
            <a:ext cx="5120640" cy="368183"/>
          </a:xfrm>
          <a:ln>
            <a:noFill/>
          </a:ln>
        </p:spPr>
        <p:txBody>
          <a:bodyPr bIns="0" anchor="t" anchorCtr="0">
            <a:normAutofit/>
          </a:bodyPr>
          <a:lstStyle>
            <a:lvl1pPr marL="0" marR="0" indent="0" algn="l" defTabSz="609585" rtl="0" eaLnBrk="1" fontAlgn="auto" latinLnBrk="0" hangingPunct="1">
              <a:lnSpc>
                <a:spcPct val="100000"/>
              </a:lnSpc>
              <a:spcBef>
                <a:spcPts val="0"/>
              </a:spcBef>
              <a:spcAft>
                <a:spcPts val="0"/>
              </a:spcAft>
              <a:buClrTx/>
              <a:buSzTx/>
              <a:buFont typeface="Wingdings" pitchFamily="2" charset="2"/>
              <a:buNone/>
              <a:tabLst/>
              <a:defRPr sz="1600" b="0" cap="none" baseline="0"/>
            </a:lvl1pPr>
          </a:lstStyle>
          <a:p>
            <a:r>
              <a:rPr lang="en-US" dirty="0"/>
              <a:t>Image Caption</a:t>
            </a:r>
          </a:p>
        </p:txBody>
      </p:sp>
      <p:sp>
        <p:nvSpPr>
          <p:cNvPr id="24" name="Picture Placeholder 4"/>
          <p:cNvSpPr>
            <a:spLocks noGrp="1" noChangeAspect="1"/>
          </p:cNvSpPr>
          <p:nvPr>
            <p:ph type="pic" sz="quarter" idx="29" hasCustomPrompt="1"/>
          </p:nvPr>
        </p:nvSpPr>
        <p:spPr>
          <a:xfrm>
            <a:off x="6549909" y="4130201"/>
            <a:ext cx="5053832" cy="184456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27" name="Text Placeholder 5"/>
          <p:cNvSpPr>
            <a:spLocks noGrp="1"/>
          </p:cNvSpPr>
          <p:nvPr>
            <p:ph type="body" sz="quarter" idx="30" hasCustomPrompt="1"/>
          </p:nvPr>
        </p:nvSpPr>
        <p:spPr>
          <a:xfrm>
            <a:off x="6549909" y="6007357"/>
            <a:ext cx="5120640" cy="368183"/>
          </a:xfrm>
          <a:ln>
            <a:noFill/>
          </a:ln>
        </p:spPr>
        <p:txBody>
          <a:bodyPr bIns="0" anchor="t" anchorCtr="0">
            <a:normAutofit/>
          </a:bodyPr>
          <a:lstStyle>
            <a:lvl1pPr marL="0" marR="0" indent="0" algn="l" defTabSz="609585" rtl="0" eaLnBrk="1" fontAlgn="auto" latinLnBrk="0" hangingPunct="1">
              <a:lnSpc>
                <a:spcPct val="100000"/>
              </a:lnSpc>
              <a:spcBef>
                <a:spcPts val="0"/>
              </a:spcBef>
              <a:spcAft>
                <a:spcPts val="0"/>
              </a:spcAft>
              <a:buClrTx/>
              <a:buSzTx/>
              <a:buFont typeface="Wingdings" pitchFamily="2" charset="2"/>
              <a:buNone/>
              <a:tabLst/>
              <a:defRPr sz="1600" b="0" cap="none" baseline="0"/>
            </a:lvl1pPr>
          </a:lstStyle>
          <a:p>
            <a:r>
              <a:rPr lang="en-US" dirty="0"/>
              <a:t>Image Caption</a:t>
            </a:r>
          </a:p>
        </p:txBody>
      </p:sp>
    </p:spTree>
    <p:extLst>
      <p:ext uri="{BB962C8B-B14F-4D97-AF65-F5344CB8AC3E}">
        <p14:creationId xmlns:p14="http://schemas.microsoft.com/office/powerpoint/2010/main" val="29346553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harts, Graphs, Tab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vl1pPr>
          </a:lstStyle>
          <a:p>
            <a:r>
              <a:rPr lang="en-US" dirty="0"/>
              <a:t>graph, chart or table slide. </a:t>
            </a:r>
            <a:br>
              <a:rPr lang="en-US" dirty="0"/>
            </a:br>
            <a:r>
              <a:rPr lang="en-US" dirty="0"/>
              <a:t>Headline in all caps, Arial Font</a:t>
            </a:r>
          </a:p>
        </p:txBody>
      </p:sp>
      <p:sp>
        <p:nvSpPr>
          <p:cNvPr id="3" name="Content Placeholder 2"/>
          <p:cNvSpPr>
            <a:spLocks noGrp="1"/>
          </p:cNvSpPr>
          <p:nvPr>
            <p:ph idx="1" hasCustomPrompt="1"/>
          </p:nvPr>
        </p:nvSpPr>
        <p:spPr>
          <a:xfrm>
            <a:off x="609602" y="1890105"/>
            <a:ext cx="11163868" cy="4029859"/>
          </a:xfrm>
        </p:spPr>
        <p:txBody>
          <a:bodyPr/>
          <a:lstStyle>
            <a:lvl1pPr>
              <a:defRPr baseline="0"/>
            </a:lvl1pPr>
          </a:lstStyle>
          <a:p>
            <a:pPr lvl="0"/>
            <a:r>
              <a:rPr lang="en-US" dirty="0"/>
              <a:t>Click an icon below to add a chart, graph, or table.</a:t>
            </a:r>
          </a:p>
        </p:txBody>
      </p:sp>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6" name="Text Placeholder 5"/>
          <p:cNvSpPr>
            <a:spLocks noGrp="1"/>
          </p:cNvSpPr>
          <p:nvPr>
            <p:ph type="body" sz="quarter" idx="12" hasCustomPrompt="1"/>
          </p:nvPr>
        </p:nvSpPr>
        <p:spPr>
          <a:xfrm>
            <a:off x="609602" y="13592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7" name="Text Placeholder 6"/>
          <p:cNvSpPr>
            <a:spLocks noGrp="1"/>
          </p:cNvSpPr>
          <p:nvPr>
            <p:ph type="body" sz="quarter" idx="13" hasCustomPrompt="1"/>
          </p:nvPr>
        </p:nvSpPr>
        <p:spPr>
          <a:xfrm>
            <a:off x="591431" y="5943817"/>
            <a:ext cx="4948052" cy="320995"/>
          </a:xfrm>
        </p:spPr>
        <p:txBody>
          <a:bodyPr bIns="0" anchor="t" anchorCtr="0"/>
          <a:lstStyle>
            <a:lvl1pPr marL="0" indent="0">
              <a:buNone/>
              <a:defRPr sz="1400" baseline="0"/>
            </a:lvl1pPr>
          </a:lstStyle>
          <a:p>
            <a:pPr lvl="0"/>
            <a:r>
              <a:rPr lang="en-US" dirty="0"/>
              <a:t>Source:</a:t>
            </a:r>
          </a:p>
        </p:txBody>
      </p:sp>
    </p:spTree>
    <p:extLst>
      <p:ext uri="{BB962C8B-B14F-4D97-AF65-F5344CB8AC3E}">
        <p14:creationId xmlns:p14="http://schemas.microsoft.com/office/powerpoint/2010/main" val="47822059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6" name="Picture 2" descr="C:\Users\amiesen\Desktop\anlrgbppt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66339" y="6083300"/>
            <a:ext cx="2054459" cy="740115"/>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descr="aerial view of Argonne with APS in front 5730-00068.jpg"/>
          <p:cNvPicPr>
            <a:picLocks noChangeAspect="1"/>
          </p:cNvPicPr>
          <p:nvPr userDrawn="1"/>
        </p:nvPicPr>
        <p:blipFill rotWithShape="1">
          <a:blip r:embed="rId3" cstate="email">
            <a:extLst>
              <a:ext uri="{28A0092B-C50C-407E-A947-70E740481C1C}">
                <a14:useLocalDpi xmlns:a14="http://schemas.microsoft.com/office/drawing/2010/main" val="0"/>
              </a:ext>
            </a:extLst>
          </a:blip>
          <a:srcRect t="10682" b="7135"/>
          <a:stretch/>
        </p:blipFill>
        <p:spPr>
          <a:xfrm>
            <a:off x="0" y="0"/>
            <a:ext cx="12192000" cy="5984917"/>
          </a:xfrm>
          <a:prstGeom prst="rect">
            <a:avLst/>
          </a:prstGeom>
        </p:spPr>
      </p:pic>
      <p:sp>
        <p:nvSpPr>
          <p:cNvPr id="8" name="Text Placeholder 2"/>
          <p:cNvSpPr>
            <a:spLocks noGrp="1"/>
          </p:cNvSpPr>
          <p:nvPr>
            <p:ph type="body" sz="quarter" idx="10" hasCustomPrompt="1"/>
          </p:nvPr>
        </p:nvSpPr>
        <p:spPr>
          <a:xfrm>
            <a:off x="1" y="-14246"/>
            <a:ext cx="12191999" cy="5999163"/>
          </a:xfrm>
          <a:solidFill>
            <a:schemeClr val="accent2">
              <a:alpha val="90000"/>
            </a:schemeClr>
          </a:solidFill>
        </p:spPr>
        <p:txBody>
          <a:bodyPr lIns="457200" tIns="0" bIns="457200" anchor="ctr"/>
          <a:lstStyle>
            <a:lvl1pPr marL="0" indent="0">
              <a:buNone/>
              <a:defRPr sz="3733" b="1" cap="all" baseline="0">
                <a:solidFill>
                  <a:schemeClr val="bg1"/>
                </a:solidFill>
              </a:defRPr>
            </a:lvl1pPr>
          </a:lstStyle>
          <a:p>
            <a:pPr lvl="0"/>
            <a:r>
              <a:rPr lang="en-US" dirty="0"/>
              <a:t>Type in closing statement</a:t>
            </a:r>
          </a:p>
        </p:txBody>
      </p:sp>
      <p:sp>
        <p:nvSpPr>
          <p:cNvPr id="9" name="TextBox 8"/>
          <p:cNvSpPr txBox="1"/>
          <p:nvPr userDrawn="1"/>
        </p:nvSpPr>
        <p:spPr>
          <a:xfrm>
            <a:off x="-1321339" y="-2421176"/>
            <a:ext cx="5042667" cy="2103461"/>
          </a:xfrm>
          <a:prstGeom prst="rect">
            <a:avLst/>
          </a:prstGeom>
          <a:solidFill>
            <a:schemeClr val="bg1">
              <a:lumMod val="50000"/>
            </a:schemeClr>
          </a:solidFill>
        </p:spPr>
        <p:txBody>
          <a:bodyPr wrap="square" rtlCol="0">
            <a:spAutoFit/>
          </a:bodyPr>
          <a:lstStyle/>
          <a:p>
            <a:r>
              <a:rPr lang="en-US" sz="1867" b="1" dirty="0">
                <a:solidFill>
                  <a:schemeClr val="bg1"/>
                </a:solidFill>
              </a:rPr>
              <a:t>Suggested</a:t>
            </a:r>
            <a:r>
              <a:rPr lang="en-US" sz="1867" b="1" baseline="0" dirty="0">
                <a:solidFill>
                  <a:schemeClr val="bg1"/>
                </a:solidFill>
              </a:rPr>
              <a:t> closing statement (optional): </a:t>
            </a:r>
          </a:p>
          <a:p>
            <a:endParaRPr lang="en-US" sz="1867" b="1" baseline="0" dirty="0">
              <a:solidFill>
                <a:schemeClr val="bg1"/>
              </a:solidFill>
            </a:endParaRPr>
          </a:p>
          <a:p>
            <a:pPr lvl="0"/>
            <a:r>
              <a:rPr lang="en-US" sz="1867" b="1" dirty="0">
                <a:solidFill>
                  <a:schemeClr val="bg1"/>
                </a:solidFill>
              </a:rPr>
              <a:t>WE START WITH YES.</a:t>
            </a:r>
          </a:p>
          <a:p>
            <a:pPr lvl="0">
              <a:spcAft>
                <a:spcPts val="1600"/>
              </a:spcAft>
            </a:pPr>
            <a:r>
              <a:rPr lang="en-US" sz="1867" b="1" dirty="0">
                <a:solidFill>
                  <a:schemeClr val="bg1"/>
                </a:solidFill>
              </a:rPr>
              <a:t>AND END WITH THANK YOU.</a:t>
            </a:r>
          </a:p>
          <a:p>
            <a:pPr lvl="0"/>
            <a:r>
              <a:rPr lang="en-US" sz="1867" b="1" dirty="0">
                <a:solidFill>
                  <a:schemeClr val="bg1"/>
                </a:solidFill>
              </a:rPr>
              <a:t>DO YOU HAVE ANY BIG QUESTIONS?</a:t>
            </a:r>
            <a:endParaRPr lang="en-US" sz="1867" dirty="0">
              <a:solidFill>
                <a:schemeClr val="bg1"/>
              </a:solidFill>
            </a:endParaRPr>
          </a:p>
          <a:p>
            <a:endParaRPr lang="en-US" sz="2400" dirty="0">
              <a:solidFill>
                <a:schemeClr val="bg1"/>
              </a:solidFill>
            </a:endParaRPr>
          </a:p>
        </p:txBody>
      </p:sp>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90828" y="6269435"/>
            <a:ext cx="2728491" cy="347016"/>
          </a:xfrm>
          <a:prstGeom prst="rect">
            <a:avLst/>
          </a:prstGeom>
        </p:spPr>
      </p:pic>
    </p:spTree>
    <p:extLst>
      <p:ext uri="{BB962C8B-B14F-4D97-AF65-F5344CB8AC3E}">
        <p14:creationId xmlns:p14="http://schemas.microsoft.com/office/powerpoint/2010/main" val="11156634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Video">
    <p:spTree>
      <p:nvGrpSpPr>
        <p:cNvPr id="1" name=""/>
        <p:cNvGrpSpPr/>
        <p:nvPr/>
      </p:nvGrpSpPr>
      <p:grpSpPr>
        <a:xfrm>
          <a:off x="0" y="0"/>
          <a:ext cx="0" cy="0"/>
          <a:chOff x="0" y="0"/>
          <a:chExt cx="0" cy="0"/>
        </a:xfrm>
      </p:grpSpPr>
      <p:sp>
        <p:nvSpPr>
          <p:cNvPr id="3" name="Rectangle 2"/>
          <p:cNvSpPr/>
          <p:nvPr/>
        </p:nvSpPr>
        <p:spPr>
          <a:xfrm>
            <a:off x="0" y="-6723"/>
            <a:ext cx="12192000" cy="6864724"/>
          </a:xfrm>
          <a:prstGeom prst="rect">
            <a:avLst/>
          </a:prstGeom>
          <a:solidFill>
            <a:srgbClr val="1C1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 name="Title 1"/>
          <p:cNvSpPr>
            <a:spLocks noGrp="1"/>
          </p:cNvSpPr>
          <p:nvPr>
            <p:ph type="title" hasCustomPrompt="1"/>
          </p:nvPr>
        </p:nvSpPr>
        <p:spPr>
          <a:xfrm>
            <a:off x="609602" y="515940"/>
            <a:ext cx="11163868" cy="806017"/>
          </a:xfrm>
        </p:spPr>
        <p:txBody>
          <a:bodyPr anchor="b"/>
          <a:lstStyle>
            <a:lvl1pPr>
              <a:defRPr b="1">
                <a:solidFill>
                  <a:schemeClr val="bg1"/>
                </a:solidFill>
              </a:defRPr>
            </a:lvl1pPr>
          </a:lstStyle>
          <a:p>
            <a:r>
              <a:rPr lang="en-US" dirty="0"/>
              <a:t>TITLE AND CONTENT SLIDE. </a:t>
            </a:r>
            <a:br>
              <a:rPr lang="en-US" dirty="0"/>
            </a:br>
            <a:r>
              <a:rPr lang="en-US" dirty="0"/>
              <a:t>Headline in all caps, Arial Font.</a:t>
            </a:r>
          </a:p>
        </p:txBody>
      </p:sp>
    </p:spTree>
    <p:extLst>
      <p:ext uri="{BB962C8B-B14F-4D97-AF65-F5344CB8AC3E}">
        <p14:creationId xmlns:p14="http://schemas.microsoft.com/office/powerpoint/2010/main" val="35308942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4711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over Option A">
    <p:bg>
      <p:bgPr>
        <a:solidFill>
          <a:schemeClr val="bg1"/>
        </a:solidFill>
        <a:effectLst/>
      </p:bgPr>
    </p:bg>
    <p:spTree>
      <p:nvGrpSpPr>
        <p:cNvPr id="1" name=""/>
        <p:cNvGrpSpPr/>
        <p:nvPr/>
      </p:nvGrpSpPr>
      <p:grpSpPr>
        <a:xfrm>
          <a:off x="0" y="0"/>
          <a:ext cx="0" cy="0"/>
          <a:chOff x="0" y="0"/>
          <a:chExt cx="0" cy="0"/>
        </a:xfrm>
      </p:grpSpPr>
      <p:sp>
        <p:nvSpPr>
          <p:cNvPr id="17" name="Text Placeholder 9"/>
          <p:cNvSpPr>
            <a:spLocks noGrp="1"/>
          </p:cNvSpPr>
          <p:nvPr>
            <p:ph type="body" sz="quarter" idx="27" hasCustomPrompt="1"/>
          </p:nvPr>
        </p:nvSpPr>
        <p:spPr>
          <a:xfrm>
            <a:off x="625061" y="766261"/>
            <a:ext cx="7580467" cy="406205"/>
          </a:xfrm>
        </p:spPr>
        <p:txBody>
          <a:bodyPr lIns="0" bIns="0" anchor="b">
            <a:normAutofit/>
          </a:bodyPr>
          <a:lstStyle>
            <a:lvl1pPr marL="0" indent="0">
              <a:buNone/>
              <a:defRPr sz="2400" b="1" cap="all" baseline="0">
                <a:solidFill>
                  <a:srgbClr val="47484A"/>
                </a:solidFill>
              </a:defRPr>
            </a:lvl1pPr>
            <a:lvl2pPr marL="0" indent="0">
              <a:buNone/>
              <a:defRPr/>
            </a:lvl2pPr>
            <a:lvl3pPr marL="0" indent="0">
              <a:spcBef>
                <a:spcPts val="2400"/>
              </a:spcBef>
              <a:buNone/>
              <a:defRPr/>
            </a:lvl3pPr>
          </a:lstStyle>
          <a:p>
            <a:pPr lvl="0"/>
            <a:r>
              <a:rPr lang="en-US" dirty="0"/>
              <a:t>Optional one line subhead, </a:t>
            </a:r>
            <a:r>
              <a:rPr lang="en-US" dirty="0" err="1"/>
              <a:t>url</a:t>
            </a:r>
            <a:r>
              <a:rPr lang="en-US" dirty="0"/>
              <a:t> or date</a:t>
            </a:r>
          </a:p>
        </p:txBody>
      </p:sp>
      <p:pic>
        <p:nvPicPr>
          <p:cNvPr id="15" name="Picture 2" descr="C:\Users\amiesen\Desktop\anlrgbppt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569752" y="544589"/>
            <a:ext cx="2382461" cy="858276"/>
          </a:xfrm>
          <a:prstGeom prst="rect">
            <a:avLst/>
          </a:prstGeom>
          <a:noFill/>
          <a:extLst>
            <a:ext uri="{909E8E84-426E-40dd-AFC4-6F175D3DCCD1}">
              <a14:hiddenFill xmlns:a14="http://schemas.microsoft.com/office/drawing/2010/main" xmlns="">
                <a:solidFill>
                  <a:srgbClr val="FFFFFF"/>
                </a:solidFill>
              </a14:hiddenFill>
            </a:ext>
          </a:extLst>
        </p:spPr>
      </p:pic>
      <p:sp>
        <p:nvSpPr>
          <p:cNvPr id="8" name="Picture Placeholder 4"/>
          <p:cNvSpPr>
            <a:spLocks noGrp="1" noChangeAspect="1"/>
          </p:cNvSpPr>
          <p:nvPr>
            <p:ph type="pic" sz="quarter" idx="16" hasCustomPrompt="1"/>
          </p:nvPr>
        </p:nvSpPr>
        <p:spPr>
          <a:xfrm>
            <a:off x="6484969" y="1689100"/>
            <a:ext cx="5707033" cy="2706624"/>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2" y="1689100"/>
            <a:ext cx="6484965" cy="2706624"/>
          </a:xfrm>
          <a:solidFill>
            <a:schemeClr val="accent2"/>
          </a:solidFill>
        </p:spPr>
        <p:txBody>
          <a:bodyPr lIns="457200" rIns="91440" anchor="ctr">
            <a:normAutofit/>
          </a:bodyPr>
          <a:lstStyle>
            <a:lvl1pPr>
              <a:defRPr sz="3733" baseline="0">
                <a:solidFill>
                  <a:schemeClr val="bg1"/>
                </a:solidFill>
              </a:defRPr>
            </a:lvl1pPr>
          </a:lstStyle>
          <a:p>
            <a:r>
              <a:rPr lang="en-US" dirty="0"/>
              <a:t>presentation title -Cover option A</a:t>
            </a:r>
            <a:br>
              <a:rPr lang="en-US" dirty="0"/>
            </a:br>
            <a:r>
              <a:rPr lang="en-US" dirty="0"/>
              <a:t>can be up to four </a:t>
            </a:r>
            <a:br>
              <a:rPr lang="en-US" dirty="0"/>
            </a:br>
            <a:r>
              <a:rPr lang="en-US" dirty="0"/>
              <a:t>or five lines of text</a:t>
            </a:r>
          </a:p>
        </p:txBody>
      </p:sp>
      <p:sp>
        <p:nvSpPr>
          <p:cNvPr id="45" name="Text Placeholder 4"/>
          <p:cNvSpPr>
            <a:spLocks noGrp="1"/>
          </p:cNvSpPr>
          <p:nvPr>
            <p:ph type="body" sz="quarter" idx="12" hasCustomPrompt="1"/>
          </p:nvPr>
        </p:nvSpPr>
        <p:spPr>
          <a:xfrm>
            <a:off x="-2" y="1689100"/>
            <a:ext cx="319619" cy="2706624"/>
          </a:xfrm>
          <a:solidFill>
            <a:schemeClr val="accent1"/>
          </a:solidFill>
        </p:spPr>
        <p:txBody>
          <a:bodyPr bIns="0" anchor="b"/>
          <a:lstStyle>
            <a:lvl1pPr marL="0" indent="0">
              <a:buNone/>
              <a:defRPr sz="133"/>
            </a:lvl1pPr>
          </a:lstStyle>
          <a:p>
            <a:pPr lvl="0"/>
            <a:r>
              <a:rPr lang="en-US" dirty="0"/>
              <a:t>  </a:t>
            </a:r>
          </a:p>
        </p:txBody>
      </p:sp>
      <p:sp>
        <p:nvSpPr>
          <p:cNvPr id="48" name="Text Placeholder 9"/>
          <p:cNvSpPr>
            <a:spLocks noGrp="1"/>
          </p:cNvSpPr>
          <p:nvPr>
            <p:ph type="body" sz="quarter" idx="17" hasCustomPrompt="1"/>
          </p:nvPr>
        </p:nvSpPr>
        <p:spPr>
          <a:xfrm>
            <a:off x="626535" y="4582947"/>
            <a:ext cx="3590495" cy="393700"/>
          </a:xfrm>
        </p:spPr>
        <p:txBody>
          <a:bodyPr lIns="0" bIns="0" anchor="b">
            <a:normAutofit/>
          </a:bodyPr>
          <a:lstStyle>
            <a:lvl1pPr marL="0" inden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49" name="Text Placeholder 45"/>
          <p:cNvSpPr>
            <a:spLocks noGrp="1"/>
          </p:cNvSpPr>
          <p:nvPr>
            <p:ph type="body" sz="quarter" idx="18" hasCustomPrompt="1"/>
          </p:nvPr>
        </p:nvSpPr>
        <p:spPr>
          <a:xfrm>
            <a:off x="626535" y="4960384"/>
            <a:ext cx="3590495" cy="914400"/>
          </a:xfrm>
        </p:spPr>
        <p:txBody>
          <a:bodyPr lIns="0">
            <a:normAutofit/>
          </a:bodyPr>
          <a:lstStyle>
            <a:lvl1pPr marL="0" indent="0">
              <a:lnSpc>
                <a:spcPct val="95000"/>
              </a:lnSpc>
              <a:spcBef>
                <a:spcPts val="0"/>
              </a:spcBef>
              <a:buNone/>
              <a:defRPr sz="1867">
                <a:solidFill>
                  <a:srgbClr val="47484A"/>
                </a:solidFill>
              </a:defRPr>
            </a:lvl1pPr>
            <a:lvl2pPr marL="0" indent="0">
              <a:spcBef>
                <a:spcPts val="2400"/>
              </a:spcBef>
              <a:buNone/>
              <a:defRPr/>
            </a:lvl2pPr>
          </a:lstStyle>
          <a:p>
            <a:r>
              <a:rPr lang="en-US" dirty="0"/>
              <a:t>Add Presenter Title</a:t>
            </a:r>
            <a:br>
              <a:rPr lang="en-US" dirty="0"/>
            </a:br>
            <a:r>
              <a:rPr lang="en-US" dirty="0"/>
              <a:t>Optional Line 2</a:t>
            </a:r>
            <a:br>
              <a:rPr lang="en-US" dirty="0"/>
            </a:br>
            <a:r>
              <a:rPr lang="en-US" dirty="0"/>
              <a:t>Optional Line 3</a:t>
            </a:r>
          </a:p>
        </p:txBody>
      </p:sp>
      <p:sp>
        <p:nvSpPr>
          <p:cNvPr id="50" name="Text Placeholder 9"/>
          <p:cNvSpPr>
            <a:spLocks noGrp="1"/>
          </p:cNvSpPr>
          <p:nvPr>
            <p:ph type="body" sz="quarter" idx="21" hasCustomPrompt="1"/>
          </p:nvPr>
        </p:nvSpPr>
        <p:spPr>
          <a:xfrm>
            <a:off x="4556496" y="4582947"/>
            <a:ext cx="3590495" cy="393700"/>
          </a:xfrm>
        </p:spPr>
        <p:txBody>
          <a:bodyPr lIns="0" bIns="0" anchor="b">
            <a:normAutofit/>
          </a:bodyPr>
          <a:lstStyle>
            <a:lvl1pPr marL="0" indent="0">
              <a:buFont typeface="Arial" pitchFamily="34" charset="0"/>
              <a:buNone/>
              <a:defRPr sz="1867" b="1" cap="all" baseline="0">
                <a:solidFill>
                  <a:srgbClr val="47484A"/>
                </a:solidFill>
              </a:defRPr>
            </a:lvl1pPr>
            <a:lvl2pPr marL="0" indent="0">
              <a:buNone/>
              <a:defRPr/>
            </a:lvl2pPr>
            <a:lvl3pPr marL="0" indent="0">
              <a:spcBef>
                <a:spcPts val="2400"/>
              </a:spcBef>
              <a:buNone/>
              <a:defRPr/>
            </a:lvl3pPr>
          </a:lstStyle>
          <a:p>
            <a:r>
              <a:rPr lang="en-US" dirty="0"/>
              <a:t>PRESENTER NAME</a:t>
            </a:r>
          </a:p>
        </p:txBody>
      </p:sp>
      <p:sp>
        <p:nvSpPr>
          <p:cNvPr id="53" name="Text Placeholder 45"/>
          <p:cNvSpPr>
            <a:spLocks noGrp="1"/>
          </p:cNvSpPr>
          <p:nvPr>
            <p:ph type="body" sz="quarter" idx="22" hasCustomPrompt="1"/>
          </p:nvPr>
        </p:nvSpPr>
        <p:spPr>
          <a:xfrm>
            <a:off x="4556496" y="4960384"/>
            <a:ext cx="3590495" cy="914400"/>
          </a:xfrm>
        </p:spPr>
        <p:txBody>
          <a:bodyPr lIns="0">
            <a:normAutofit/>
          </a:bodyPr>
          <a:lstStyle>
            <a:lvl1pPr marL="0" indent="0">
              <a:lnSpc>
                <a:spcPct val="95000"/>
              </a:lnSpc>
              <a:spcBef>
                <a:spcPts val="0"/>
              </a:spcBef>
              <a:buFont typeface="Arial" pitchFamily="34" charset="0"/>
              <a:buNone/>
              <a:defRPr sz="1867">
                <a:solidFill>
                  <a:srgbClr val="47484A"/>
                </a:solidFill>
              </a:defRPr>
            </a:lvl1pPr>
            <a:lvl2pPr marL="0" indent="0">
              <a:spcBef>
                <a:spcPts val="2400"/>
              </a:spcBef>
              <a:buNone/>
              <a:defRPr/>
            </a:lvl2pPr>
          </a:lstStyle>
          <a:p>
            <a:pPr lvl="0"/>
            <a:r>
              <a:rPr lang="en-US" dirty="0"/>
              <a:t>Remove second presenter </a:t>
            </a:r>
            <a:br>
              <a:rPr lang="en-US" dirty="0"/>
            </a:br>
            <a:r>
              <a:rPr lang="en-US" dirty="0"/>
              <a:t>info if not needed</a:t>
            </a:r>
          </a:p>
        </p:txBody>
      </p:sp>
      <p:sp>
        <p:nvSpPr>
          <p:cNvPr id="54" name="Text Placeholder 9"/>
          <p:cNvSpPr>
            <a:spLocks noGrp="1"/>
          </p:cNvSpPr>
          <p:nvPr>
            <p:ph type="body" sz="quarter" idx="25" hasCustomPrompt="1"/>
          </p:nvPr>
        </p:nvSpPr>
        <p:spPr>
          <a:xfrm>
            <a:off x="8480263" y="4582947"/>
            <a:ext cx="3590495" cy="393700"/>
          </a:xfrm>
        </p:spPr>
        <p:txBody>
          <a:bodyPr lIns="0" bIns="0" anchor="b">
            <a:normAutofit/>
          </a:bodyPr>
          <a:lstStyle>
            <a:lvl1pPr marL="0" indent="0">
              <a:buFont typeface="Arial" pitchFamily="34" charset="0"/>
              <a:buNone/>
              <a:defRPr sz="1867" b="1" cap="all" baseline="0">
                <a:solidFill>
                  <a:srgbClr val="47484A"/>
                </a:solidFill>
              </a:defRPr>
            </a:lvl1pPr>
            <a:lvl2pPr marL="0" indent="0">
              <a:buNone/>
              <a:defRPr/>
            </a:lvl2pPr>
            <a:lvl3pPr marL="0" indent="0">
              <a:spcBef>
                <a:spcPts val="2400"/>
              </a:spcBef>
              <a:buNone/>
              <a:defRPr/>
            </a:lvl3pPr>
          </a:lstStyle>
          <a:p>
            <a:r>
              <a:rPr lang="en-US" dirty="0"/>
              <a:t>PRESENTER NAME</a:t>
            </a:r>
          </a:p>
        </p:txBody>
      </p:sp>
      <p:sp>
        <p:nvSpPr>
          <p:cNvPr id="55" name="Text Placeholder 45"/>
          <p:cNvSpPr>
            <a:spLocks noGrp="1"/>
          </p:cNvSpPr>
          <p:nvPr>
            <p:ph type="body" sz="quarter" idx="26" hasCustomPrompt="1"/>
          </p:nvPr>
        </p:nvSpPr>
        <p:spPr>
          <a:xfrm>
            <a:off x="8480263" y="4960384"/>
            <a:ext cx="3590495" cy="914400"/>
          </a:xfrm>
        </p:spPr>
        <p:txBody>
          <a:bodyPr lIns="0">
            <a:normAutofit/>
          </a:bodyPr>
          <a:lstStyle>
            <a:lvl1pPr marL="0" indent="0">
              <a:lnSpc>
                <a:spcPct val="95000"/>
              </a:lnSpc>
              <a:spcBef>
                <a:spcPts val="0"/>
              </a:spcBef>
              <a:buFont typeface="Arial" pitchFamily="34" charset="0"/>
              <a:buNone/>
              <a:defRPr sz="1867">
                <a:solidFill>
                  <a:srgbClr val="47484A"/>
                </a:solidFill>
              </a:defRPr>
            </a:lvl1pPr>
            <a:lvl2pPr marL="0" indent="0">
              <a:spcBef>
                <a:spcPts val="2400"/>
              </a:spcBef>
              <a:buNone/>
              <a:defRPr/>
            </a:lvl2pPr>
          </a:lstStyle>
          <a:p>
            <a:pPr lvl="0"/>
            <a:r>
              <a:rPr lang="en-US" dirty="0"/>
              <a:t>Remove third presenter </a:t>
            </a:r>
            <a:br>
              <a:rPr lang="en-US" dirty="0"/>
            </a:br>
            <a:r>
              <a:rPr lang="en-US" dirty="0"/>
              <a:t>info if not needed</a:t>
            </a:r>
          </a:p>
        </p:txBody>
      </p:sp>
      <p:sp>
        <p:nvSpPr>
          <p:cNvPr id="47" name="Text Placeholder 45"/>
          <p:cNvSpPr>
            <a:spLocks noGrp="1"/>
          </p:cNvSpPr>
          <p:nvPr>
            <p:ph type="body" sz="quarter" idx="19" hasCustomPrompt="1"/>
          </p:nvPr>
        </p:nvSpPr>
        <p:spPr>
          <a:xfrm>
            <a:off x="8480263" y="6094281"/>
            <a:ext cx="3590496" cy="515411"/>
          </a:xfrm>
        </p:spPr>
        <p:txBody>
          <a:bodyPr lIns="0" anchor="b"/>
          <a:lstStyle>
            <a:lvl1pPr marL="0" indent="0">
              <a:spcBef>
                <a:spcPts val="0"/>
              </a:spcBef>
              <a:buNone/>
              <a:defRPr sz="1867" baseline="0">
                <a:solidFill>
                  <a:srgbClr val="47484A"/>
                </a:solidFill>
              </a:defRPr>
            </a:lvl1pPr>
            <a:lvl2pPr marL="0" indent="0">
              <a:spcBef>
                <a:spcPts val="2400"/>
              </a:spcBef>
              <a:buNone/>
              <a:defRPr/>
            </a:lvl2pPr>
          </a:lstStyle>
          <a:p>
            <a:pPr lvl="0"/>
            <a:r>
              <a:rPr lang="en-US" dirty="0"/>
              <a:t>Presentation Date</a:t>
            </a:r>
            <a:br>
              <a:rPr lang="en-US" dirty="0"/>
            </a:br>
            <a:r>
              <a:rPr lang="en-US" dirty="0"/>
              <a:t>City, State (presentation location)</a:t>
            </a:r>
          </a:p>
        </p:txBody>
      </p:sp>
      <p:sp>
        <p:nvSpPr>
          <p:cNvPr id="16" name="TextBox 15"/>
          <p:cNvSpPr txBox="1"/>
          <p:nvPr userDrawn="1"/>
        </p:nvSpPr>
        <p:spPr>
          <a:xfrm>
            <a:off x="-1358552" y="-1972722"/>
            <a:ext cx="4670533" cy="1323632"/>
          </a:xfrm>
          <a:prstGeom prst="rect">
            <a:avLst/>
          </a:prstGeom>
          <a:solidFill>
            <a:schemeClr val="bg1">
              <a:lumMod val="50000"/>
            </a:schemeClr>
          </a:solidFill>
        </p:spPr>
        <p:txBody>
          <a:bodyPr wrap="square" rtlCol="0">
            <a:spAutoFit/>
          </a:bodyPr>
          <a:lstStyle/>
          <a:p>
            <a:r>
              <a:rPr lang="en-US" sz="1867" b="1" dirty="0">
                <a:solidFill>
                  <a:schemeClr val="bg1"/>
                </a:solidFill>
              </a:rPr>
              <a:t>Suggested</a:t>
            </a:r>
            <a:r>
              <a:rPr lang="en-US" sz="1867" b="1" baseline="0" dirty="0">
                <a:solidFill>
                  <a:schemeClr val="bg1"/>
                </a:solidFill>
              </a:rPr>
              <a:t> line of text (optional): </a:t>
            </a:r>
          </a:p>
          <a:p>
            <a:endParaRPr lang="en-US" sz="1867" b="1" baseline="0" dirty="0">
              <a:solidFill>
                <a:schemeClr val="bg1"/>
              </a:solidFill>
            </a:endParaRPr>
          </a:p>
          <a:p>
            <a:r>
              <a:rPr lang="en-US" sz="1867" b="1" baseline="0" dirty="0">
                <a:solidFill>
                  <a:schemeClr val="bg1"/>
                </a:solidFill>
              </a:rPr>
              <a:t>WE START WITH YES.</a:t>
            </a:r>
            <a:endParaRPr lang="en-US" sz="1867" dirty="0">
              <a:solidFill>
                <a:schemeClr val="bg1"/>
              </a:solidFill>
            </a:endParaRPr>
          </a:p>
          <a:p>
            <a:endParaRPr lang="en-US" sz="2400" dirty="0">
              <a:solidFill>
                <a:schemeClr val="bg1"/>
              </a:solidFill>
            </a:endParaRPr>
          </a:p>
        </p:txBody>
      </p:sp>
      <p:pic>
        <p:nvPicPr>
          <p:cNvPr id="19" name="Pictur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90828" y="6269435"/>
            <a:ext cx="2728491" cy="347016"/>
          </a:xfrm>
          <a:prstGeom prst="rect">
            <a:avLst/>
          </a:prstGeom>
        </p:spPr>
      </p:pic>
    </p:spTree>
    <p:extLst>
      <p:ext uri="{BB962C8B-B14F-4D97-AF65-F5344CB8AC3E}">
        <p14:creationId xmlns:p14="http://schemas.microsoft.com/office/powerpoint/2010/main" val="27757883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Cover Option B">
    <p:bg>
      <p:bgPr>
        <a:solidFill>
          <a:schemeClr val="bg1"/>
        </a:solidFill>
        <a:effectLst/>
      </p:bgPr>
    </p:bg>
    <p:spTree>
      <p:nvGrpSpPr>
        <p:cNvPr id="1" name=""/>
        <p:cNvGrpSpPr/>
        <p:nvPr/>
      </p:nvGrpSpPr>
      <p:grpSpPr>
        <a:xfrm>
          <a:off x="0" y="0"/>
          <a:ext cx="0" cy="0"/>
          <a:chOff x="0" y="0"/>
          <a:chExt cx="0" cy="0"/>
        </a:xfrm>
      </p:grpSpPr>
      <p:pic>
        <p:nvPicPr>
          <p:cNvPr id="16" name="Picture 2" descr="C:\Users\amiesen\Desktop\anlrgbppt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63969" y="6060003"/>
            <a:ext cx="2076449" cy="748036"/>
          </a:xfrm>
          <a:prstGeom prst="rect">
            <a:avLst/>
          </a:prstGeom>
          <a:noFill/>
          <a:extLst>
            <a:ext uri="{909E8E84-426E-40dd-AFC4-6F175D3DCCD1}">
              <a14:hiddenFill xmlns:a14="http://schemas.microsoft.com/office/drawing/2010/main" xmlns="">
                <a:solidFill>
                  <a:srgbClr val="FFFFFF"/>
                </a:solidFill>
              </a14:hiddenFill>
            </a:ext>
          </a:extLst>
        </p:spPr>
      </p:pic>
      <p:pic>
        <p:nvPicPr>
          <p:cNvPr id="83" name="Picture 82" descr="aerial view of Argonne with APS in front 5730-00068.jpg"/>
          <p:cNvPicPr>
            <a:picLocks noChangeAspect="1"/>
          </p:cNvPicPr>
          <p:nvPr userDrawn="1"/>
        </p:nvPicPr>
        <p:blipFill rotWithShape="1">
          <a:blip r:embed="rId3" cstate="email">
            <a:extLst>
              <a:ext uri="{28A0092B-C50C-407E-A947-70E740481C1C}">
                <a14:useLocalDpi xmlns:a14="http://schemas.microsoft.com/office/drawing/2010/main" val="0"/>
              </a:ext>
            </a:extLst>
          </a:blip>
          <a:srcRect t="10682" b="7135"/>
          <a:stretch/>
        </p:blipFill>
        <p:spPr>
          <a:xfrm>
            <a:off x="0" y="-27020"/>
            <a:ext cx="12192000" cy="6011939"/>
          </a:xfrm>
          <a:prstGeom prst="rect">
            <a:avLst/>
          </a:prstGeom>
        </p:spPr>
      </p:pic>
      <p:sp>
        <p:nvSpPr>
          <p:cNvPr id="84" name="Text Placeholder 1"/>
          <p:cNvSpPr>
            <a:spLocks noGrp="1"/>
          </p:cNvSpPr>
          <p:nvPr>
            <p:ph type="body" sz="quarter" idx="10" hasCustomPrompt="1"/>
          </p:nvPr>
        </p:nvSpPr>
        <p:spPr>
          <a:xfrm>
            <a:off x="0" y="-27020"/>
            <a:ext cx="12192000" cy="6011939"/>
          </a:xfrm>
          <a:solidFill>
            <a:schemeClr val="accent2">
              <a:alpha val="85000"/>
            </a:schemeClr>
          </a:solidFill>
        </p:spPr>
        <p:txBody>
          <a:bodyPr bIns="0" anchor="b"/>
          <a:lstStyle>
            <a:lvl1pPr marL="0" indent="0">
              <a:buNone/>
              <a:defRPr sz="133"/>
            </a:lvl1pPr>
          </a:lstStyle>
          <a:p>
            <a:r>
              <a:rPr lang="en-US" dirty="0"/>
              <a:t> </a:t>
            </a:r>
          </a:p>
        </p:txBody>
      </p:sp>
      <p:sp>
        <p:nvSpPr>
          <p:cNvPr id="8" name="Picture Placeholder 4"/>
          <p:cNvSpPr>
            <a:spLocks noGrp="1" noChangeAspect="1"/>
          </p:cNvSpPr>
          <p:nvPr>
            <p:ph type="pic" sz="quarter" idx="16" hasCustomPrompt="1"/>
          </p:nvPr>
        </p:nvSpPr>
        <p:spPr>
          <a:xfrm>
            <a:off x="6484969" y="1689100"/>
            <a:ext cx="5707033" cy="2706624"/>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2" y="1689100"/>
            <a:ext cx="6484965" cy="2706624"/>
          </a:xfrm>
          <a:solidFill>
            <a:schemeClr val="accent2"/>
          </a:solidFill>
        </p:spPr>
        <p:txBody>
          <a:bodyPr lIns="457200" rIns="91440" anchor="ctr">
            <a:normAutofit/>
          </a:bodyPr>
          <a:lstStyle>
            <a:lvl1pPr>
              <a:defRPr sz="3733" baseline="0">
                <a:solidFill>
                  <a:schemeClr val="bg1"/>
                </a:solidFill>
              </a:defRPr>
            </a:lvl1pPr>
          </a:lstStyle>
          <a:p>
            <a:r>
              <a:rPr lang="en-US" dirty="0"/>
              <a:t>presentation title -Cover option B </a:t>
            </a:r>
            <a:br>
              <a:rPr lang="en-US" dirty="0"/>
            </a:br>
            <a:r>
              <a:rPr lang="en-US" dirty="0"/>
              <a:t>can be up to four </a:t>
            </a:r>
            <a:br>
              <a:rPr lang="en-US" dirty="0"/>
            </a:br>
            <a:r>
              <a:rPr lang="en-US" dirty="0"/>
              <a:t>or five lines of text</a:t>
            </a:r>
          </a:p>
        </p:txBody>
      </p:sp>
      <p:sp>
        <p:nvSpPr>
          <p:cNvPr id="4" name="Text Placeholder 3"/>
          <p:cNvSpPr>
            <a:spLocks noGrp="1"/>
          </p:cNvSpPr>
          <p:nvPr>
            <p:ph type="body" sz="quarter" idx="24" hasCustomPrompt="1"/>
          </p:nvPr>
        </p:nvSpPr>
        <p:spPr>
          <a:xfrm>
            <a:off x="1" y="204953"/>
            <a:ext cx="7802035" cy="1292225"/>
          </a:xfrm>
        </p:spPr>
        <p:txBody>
          <a:bodyPr lIns="457200" rIns="274320" anchor="ctr"/>
          <a:lstStyle>
            <a:lvl1pPr marL="0" indent="0">
              <a:buNone/>
              <a:defRPr cap="all" baseline="0">
                <a:solidFill>
                  <a:schemeClr val="bg1"/>
                </a:solidFill>
              </a:defRPr>
            </a:lvl1pPr>
          </a:lstStyle>
          <a:p>
            <a:pPr lvl="0"/>
            <a:r>
              <a:rPr lang="en-US" dirty="0"/>
              <a:t>Insert presentation date</a:t>
            </a:r>
          </a:p>
        </p:txBody>
      </p:sp>
      <p:sp>
        <p:nvSpPr>
          <p:cNvPr id="85" name="Text Placeholder 9"/>
          <p:cNvSpPr>
            <a:spLocks noGrp="1"/>
          </p:cNvSpPr>
          <p:nvPr>
            <p:ph type="body" sz="quarter" idx="17" hasCustomPrompt="1"/>
          </p:nvPr>
        </p:nvSpPr>
        <p:spPr>
          <a:xfrm>
            <a:off x="626535" y="4582947"/>
            <a:ext cx="3590495" cy="393700"/>
          </a:xfrm>
        </p:spPr>
        <p:txBody>
          <a:bodyPr lIns="0" bIns="0" anchor="b">
            <a:normAutofit/>
          </a:bodyPr>
          <a:lstStyle>
            <a:lvl1pPr marL="0" indent="0">
              <a:buNone/>
              <a:defRPr sz="1867" b="1" cap="all" baseline="0">
                <a:solidFill>
                  <a:schemeClr val="bg1"/>
                </a:solidFill>
              </a:defRPr>
            </a:lvl1pPr>
            <a:lvl2pPr marL="0" indent="0">
              <a:buNone/>
              <a:defRPr/>
            </a:lvl2pPr>
            <a:lvl3pPr marL="0" indent="0">
              <a:spcBef>
                <a:spcPts val="2400"/>
              </a:spcBef>
              <a:buNone/>
              <a:defRPr/>
            </a:lvl3pPr>
          </a:lstStyle>
          <a:p>
            <a:pPr lvl="0"/>
            <a:r>
              <a:rPr lang="en-US" dirty="0"/>
              <a:t>presenter name</a:t>
            </a:r>
          </a:p>
        </p:txBody>
      </p:sp>
      <p:sp>
        <p:nvSpPr>
          <p:cNvPr id="86" name="Text Placeholder 45"/>
          <p:cNvSpPr>
            <a:spLocks noGrp="1"/>
          </p:cNvSpPr>
          <p:nvPr>
            <p:ph type="body" sz="quarter" idx="18" hasCustomPrompt="1"/>
          </p:nvPr>
        </p:nvSpPr>
        <p:spPr>
          <a:xfrm>
            <a:off x="626535" y="4960384"/>
            <a:ext cx="3590495" cy="914400"/>
          </a:xfrm>
        </p:spPr>
        <p:txBody>
          <a:bodyPr lIns="0">
            <a:normAutofit/>
          </a:bodyPr>
          <a:lstStyle>
            <a:lvl1pPr marL="0" indent="0">
              <a:lnSpc>
                <a:spcPct val="95000"/>
              </a:lnSpc>
              <a:spcBef>
                <a:spcPts val="0"/>
              </a:spcBef>
              <a:buNone/>
              <a:defRPr sz="1867">
                <a:solidFill>
                  <a:schemeClr val="bg1"/>
                </a:solidFill>
              </a:defRPr>
            </a:lvl1pPr>
            <a:lvl2pPr marL="0" indent="0">
              <a:spcBef>
                <a:spcPts val="2400"/>
              </a:spcBef>
              <a:buNone/>
              <a:defRPr/>
            </a:lvl2pPr>
          </a:lstStyle>
          <a:p>
            <a:r>
              <a:rPr lang="en-US" dirty="0"/>
              <a:t>Add Presenter Title</a:t>
            </a:r>
            <a:br>
              <a:rPr lang="en-US" dirty="0"/>
            </a:br>
            <a:r>
              <a:rPr lang="en-US" dirty="0"/>
              <a:t>Optional Line 2</a:t>
            </a:r>
            <a:br>
              <a:rPr lang="en-US" dirty="0"/>
            </a:br>
            <a:r>
              <a:rPr lang="en-US" dirty="0"/>
              <a:t>Optional Line 3</a:t>
            </a:r>
          </a:p>
        </p:txBody>
      </p:sp>
      <p:sp>
        <p:nvSpPr>
          <p:cNvPr id="87" name="Text Placeholder 9"/>
          <p:cNvSpPr>
            <a:spLocks noGrp="1"/>
          </p:cNvSpPr>
          <p:nvPr>
            <p:ph type="body" sz="quarter" idx="21" hasCustomPrompt="1"/>
          </p:nvPr>
        </p:nvSpPr>
        <p:spPr>
          <a:xfrm>
            <a:off x="4556496" y="4582947"/>
            <a:ext cx="3590495" cy="393700"/>
          </a:xfrm>
        </p:spPr>
        <p:txBody>
          <a:bodyPr lIns="0" bIns="0" anchor="b">
            <a:normAutofit/>
          </a:bodyPr>
          <a:lstStyle>
            <a:lvl1pPr marL="0" indent="0">
              <a:buFont typeface="Arial" pitchFamily="34" charset="0"/>
              <a:buNone/>
              <a:defRPr sz="1867" b="1" cap="all" baseline="0">
                <a:solidFill>
                  <a:schemeClr val="bg1"/>
                </a:solidFill>
              </a:defRPr>
            </a:lvl1pPr>
            <a:lvl2pPr marL="0" indent="0">
              <a:buNone/>
              <a:defRPr/>
            </a:lvl2pPr>
            <a:lvl3pPr marL="0" indent="0">
              <a:spcBef>
                <a:spcPts val="2400"/>
              </a:spcBef>
              <a:buNone/>
              <a:defRPr/>
            </a:lvl3pPr>
          </a:lstStyle>
          <a:p>
            <a:pPr lvl="0"/>
            <a:r>
              <a:rPr lang="en-US" dirty="0"/>
              <a:t>presenter name</a:t>
            </a:r>
          </a:p>
        </p:txBody>
      </p:sp>
      <p:sp>
        <p:nvSpPr>
          <p:cNvPr id="88" name="Text Placeholder 45"/>
          <p:cNvSpPr>
            <a:spLocks noGrp="1"/>
          </p:cNvSpPr>
          <p:nvPr>
            <p:ph type="body" sz="quarter" idx="22" hasCustomPrompt="1"/>
          </p:nvPr>
        </p:nvSpPr>
        <p:spPr>
          <a:xfrm>
            <a:off x="4556496" y="4960384"/>
            <a:ext cx="3590495" cy="914400"/>
          </a:xfrm>
        </p:spPr>
        <p:txBody>
          <a:bodyPr lIns="0">
            <a:normAutofit/>
          </a:bodyPr>
          <a:lstStyle>
            <a:lvl1pPr marL="0" indent="0">
              <a:lnSpc>
                <a:spcPct val="95000"/>
              </a:lnSpc>
              <a:spcBef>
                <a:spcPts val="0"/>
              </a:spcBef>
              <a:buFont typeface="Arial" pitchFamily="34" charset="0"/>
              <a:buNone/>
              <a:defRPr sz="1867">
                <a:solidFill>
                  <a:schemeClr val="bg1"/>
                </a:solidFill>
              </a:defRPr>
            </a:lvl1pPr>
            <a:lvl2pPr marL="0" indent="0">
              <a:spcBef>
                <a:spcPts val="2400"/>
              </a:spcBef>
              <a:buNone/>
              <a:defRPr/>
            </a:lvl2pPr>
          </a:lstStyle>
          <a:p>
            <a:pPr lvl="0"/>
            <a:r>
              <a:rPr lang="en-US" dirty="0"/>
              <a:t>Remove second presenter info </a:t>
            </a:r>
            <a:br>
              <a:rPr lang="en-US" dirty="0"/>
            </a:br>
            <a:r>
              <a:rPr lang="en-US" dirty="0"/>
              <a:t>if not needed</a:t>
            </a:r>
          </a:p>
        </p:txBody>
      </p:sp>
      <p:sp>
        <p:nvSpPr>
          <p:cNvPr id="89" name="Text Placeholder 9"/>
          <p:cNvSpPr>
            <a:spLocks noGrp="1"/>
          </p:cNvSpPr>
          <p:nvPr>
            <p:ph type="body" sz="quarter" idx="25" hasCustomPrompt="1"/>
          </p:nvPr>
        </p:nvSpPr>
        <p:spPr>
          <a:xfrm>
            <a:off x="8480263" y="4582947"/>
            <a:ext cx="3590495" cy="393700"/>
          </a:xfrm>
        </p:spPr>
        <p:txBody>
          <a:bodyPr lIns="0" bIns="0" anchor="b">
            <a:normAutofit/>
          </a:bodyPr>
          <a:lstStyle>
            <a:lvl1pPr marL="0" indent="0">
              <a:buFont typeface="Arial" pitchFamily="34" charset="0"/>
              <a:buNone/>
              <a:defRPr sz="1867" b="1" cap="all" baseline="0">
                <a:solidFill>
                  <a:schemeClr val="bg1"/>
                </a:solidFill>
              </a:defRPr>
            </a:lvl1pPr>
            <a:lvl2pPr marL="0" indent="0">
              <a:buNone/>
              <a:defRPr/>
            </a:lvl2pPr>
            <a:lvl3pPr marL="0" indent="0">
              <a:spcBef>
                <a:spcPts val="2400"/>
              </a:spcBef>
              <a:buNone/>
              <a:defRPr/>
            </a:lvl3pPr>
          </a:lstStyle>
          <a:p>
            <a:pPr lvl="0"/>
            <a:r>
              <a:rPr lang="en-US" dirty="0"/>
              <a:t>presenter name</a:t>
            </a:r>
          </a:p>
        </p:txBody>
      </p:sp>
      <p:sp>
        <p:nvSpPr>
          <p:cNvPr id="90" name="Text Placeholder 45"/>
          <p:cNvSpPr>
            <a:spLocks noGrp="1"/>
          </p:cNvSpPr>
          <p:nvPr>
            <p:ph type="body" sz="quarter" idx="26" hasCustomPrompt="1"/>
          </p:nvPr>
        </p:nvSpPr>
        <p:spPr>
          <a:xfrm>
            <a:off x="8480263" y="4960384"/>
            <a:ext cx="3590495" cy="914400"/>
          </a:xfrm>
        </p:spPr>
        <p:txBody>
          <a:bodyPr lIns="0">
            <a:normAutofit/>
          </a:bodyPr>
          <a:lstStyle>
            <a:lvl1pPr marL="0" indent="0">
              <a:lnSpc>
                <a:spcPct val="95000"/>
              </a:lnSpc>
              <a:spcBef>
                <a:spcPts val="0"/>
              </a:spcBef>
              <a:buFont typeface="Arial" pitchFamily="34" charset="0"/>
              <a:buNone/>
              <a:defRPr sz="1867">
                <a:solidFill>
                  <a:schemeClr val="bg1"/>
                </a:solidFill>
              </a:defRPr>
            </a:lvl1pPr>
            <a:lvl2pPr marL="0" indent="0">
              <a:spcBef>
                <a:spcPts val="2400"/>
              </a:spcBef>
              <a:buNone/>
              <a:defRPr/>
            </a:lvl2pPr>
          </a:lstStyle>
          <a:p>
            <a:pPr lvl="0"/>
            <a:r>
              <a:rPr lang="en-US" dirty="0"/>
              <a:t>Remove third presenter info </a:t>
            </a:r>
            <a:br>
              <a:rPr lang="en-US" dirty="0"/>
            </a:br>
            <a:r>
              <a:rPr lang="en-US" dirty="0"/>
              <a:t>if not needed</a:t>
            </a:r>
          </a:p>
        </p:txBody>
      </p:sp>
      <p:sp>
        <p:nvSpPr>
          <p:cNvPr id="47" name="Text Placeholder 4"/>
          <p:cNvSpPr>
            <a:spLocks noGrp="1"/>
          </p:cNvSpPr>
          <p:nvPr>
            <p:ph type="body" sz="quarter" idx="12" hasCustomPrompt="1"/>
          </p:nvPr>
        </p:nvSpPr>
        <p:spPr>
          <a:xfrm>
            <a:off x="-2" y="1689100"/>
            <a:ext cx="319619" cy="2706624"/>
          </a:xfrm>
          <a:solidFill>
            <a:schemeClr val="accent1"/>
          </a:solidFill>
        </p:spPr>
        <p:txBody>
          <a:bodyPr bIns="0" anchor="b"/>
          <a:lstStyle>
            <a:lvl1pPr marL="0" indent="0">
              <a:buNone/>
              <a:defRPr sz="133"/>
            </a:lvl1pPr>
          </a:lstStyle>
          <a:p>
            <a:pPr lvl="0"/>
            <a:r>
              <a:rPr lang="en-US" dirty="0"/>
              <a:t>  </a:t>
            </a:r>
          </a:p>
        </p:txBody>
      </p:sp>
      <p:sp>
        <p:nvSpPr>
          <p:cNvPr id="155" name="TextBox 154"/>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pic>
        <p:nvPicPr>
          <p:cNvPr id="18" name="Pictur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90828" y="6269435"/>
            <a:ext cx="2728491" cy="347016"/>
          </a:xfrm>
          <a:prstGeom prst="rect">
            <a:avLst/>
          </a:prstGeom>
        </p:spPr>
      </p:pic>
    </p:spTree>
    <p:extLst>
      <p:ext uri="{BB962C8B-B14F-4D97-AF65-F5344CB8AC3E}">
        <p14:creationId xmlns:p14="http://schemas.microsoft.com/office/powerpoint/2010/main" val="10883494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Cover Option C">
    <p:bg>
      <p:bgPr>
        <a:solidFill>
          <a:schemeClr val="bg1"/>
        </a:solidFill>
        <a:effectLst/>
      </p:bgPr>
    </p:bg>
    <p:spTree>
      <p:nvGrpSpPr>
        <p:cNvPr id="1" name=""/>
        <p:cNvGrpSpPr/>
        <p:nvPr/>
      </p:nvGrpSpPr>
      <p:grpSpPr>
        <a:xfrm>
          <a:off x="0" y="0"/>
          <a:ext cx="0" cy="0"/>
          <a:chOff x="0" y="0"/>
          <a:chExt cx="0" cy="0"/>
        </a:xfrm>
      </p:grpSpPr>
      <p:pic>
        <p:nvPicPr>
          <p:cNvPr id="15" name="Picture 2" descr="C:\Users\amiesen\Desktop\anlrgbppt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63969" y="109775"/>
            <a:ext cx="2076449" cy="748036"/>
          </a:xfrm>
          <a:prstGeom prst="rect">
            <a:avLst/>
          </a:prstGeom>
          <a:noFill/>
          <a:extLst>
            <a:ext uri="{909E8E84-426E-40dd-AFC4-6F175D3DCCD1}">
              <a14:hiddenFill xmlns:a14="http://schemas.microsoft.com/office/drawing/2010/main" xmlns="">
                <a:solidFill>
                  <a:srgbClr val="FFFFFF"/>
                </a:solidFill>
              </a14:hiddenFill>
            </a:ext>
          </a:extLst>
        </p:spPr>
      </p:pic>
      <p:sp>
        <p:nvSpPr>
          <p:cNvPr id="50" name="Text Placeholder 9"/>
          <p:cNvSpPr>
            <a:spLocks noGrp="1"/>
          </p:cNvSpPr>
          <p:nvPr>
            <p:ph type="body" sz="quarter" idx="17" hasCustomPrompt="1"/>
          </p:nvPr>
        </p:nvSpPr>
        <p:spPr>
          <a:xfrm>
            <a:off x="626535" y="4945566"/>
            <a:ext cx="3590495" cy="393700"/>
          </a:xfrm>
        </p:spPr>
        <p:txBody>
          <a:bodyPr lIns="0" bIns="0" anchor="b">
            <a:normAutofit/>
          </a:bodyPr>
          <a:lstStyle>
            <a:lvl1pPr marL="0" inden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53" name="Text Placeholder 45"/>
          <p:cNvSpPr>
            <a:spLocks noGrp="1"/>
          </p:cNvSpPr>
          <p:nvPr>
            <p:ph type="body" sz="quarter" idx="18" hasCustomPrompt="1"/>
          </p:nvPr>
        </p:nvSpPr>
        <p:spPr>
          <a:xfrm>
            <a:off x="626535" y="5323001"/>
            <a:ext cx="3590495" cy="746723"/>
          </a:xfrm>
        </p:spPr>
        <p:txBody>
          <a:bodyPr lIns="0">
            <a:normAutofit/>
          </a:bodyPr>
          <a:lstStyle>
            <a:lvl1pPr marL="0" indent="0">
              <a:lnSpc>
                <a:spcPct val="95000"/>
              </a:lnSpc>
              <a:spcBef>
                <a:spcPts val="0"/>
              </a:spcBef>
              <a:buNone/>
              <a:defRPr sz="1867">
                <a:solidFill>
                  <a:srgbClr val="47484A"/>
                </a:solidFill>
              </a:defRPr>
            </a:lvl1pPr>
            <a:lvl2pPr marL="0" indent="0">
              <a:spcBef>
                <a:spcPts val="2400"/>
              </a:spcBef>
              <a:buNone/>
              <a:defRPr/>
            </a:lvl2pPr>
          </a:lstStyle>
          <a:p>
            <a:r>
              <a:rPr lang="en-US" dirty="0"/>
              <a:t>Add Presenter Title</a:t>
            </a:r>
            <a:br>
              <a:rPr lang="en-US" dirty="0"/>
            </a:br>
            <a:r>
              <a:rPr lang="en-US" dirty="0"/>
              <a:t>Optional Line 2</a:t>
            </a:r>
            <a:br>
              <a:rPr lang="en-US" dirty="0"/>
            </a:br>
            <a:endParaRPr lang="en-US" dirty="0"/>
          </a:p>
        </p:txBody>
      </p:sp>
      <p:sp>
        <p:nvSpPr>
          <p:cNvPr id="56" name="Text Placeholder 9"/>
          <p:cNvSpPr>
            <a:spLocks noGrp="1"/>
          </p:cNvSpPr>
          <p:nvPr>
            <p:ph type="body" sz="quarter" idx="21" hasCustomPrompt="1"/>
          </p:nvPr>
        </p:nvSpPr>
        <p:spPr>
          <a:xfrm>
            <a:off x="4556496" y="4945566"/>
            <a:ext cx="3590495" cy="393700"/>
          </a:xfrm>
        </p:spPr>
        <p:txBody>
          <a:bodyPr lIns="0" bIns="0" anchor="b">
            <a:normAutofit/>
          </a:bodyPr>
          <a:lstStyle>
            <a:lvl1pPr marL="0" indent="0">
              <a:buFont typeface="Arial" pitchFamily="34" charse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57" name="Text Placeholder 45"/>
          <p:cNvSpPr>
            <a:spLocks noGrp="1"/>
          </p:cNvSpPr>
          <p:nvPr>
            <p:ph type="body" sz="quarter" idx="22" hasCustomPrompt="1"/>
          </p:nvPr>
        </p:nvSpPr>
        <p:spPr>
          <a:xfrm>
            <a:off x="4556496" y="5323001"/>
            <a:ext cx="3590495" cy="746723"/>
          </a:xfrm>
        </p:spPr>
        <p:txBody>
          <a:bodyPr lIns="0">
            <a:normAutofit/>
          </a:bodyPr>
          <a:lstStyle>
            <a:lvl1pPr marL="0" indent="0">
              <a:lnSpc>
                <a:spcPct val="95000"/>
              </a:lnSpc>
              <a:spcBef>
                <a:spcPts val="0"/>
              </a:spcBef>
              <a:buFont typeface="Arial" pitchFamily="34" charset="0"/>
              <a:buNone/>
              <a:defRPr sz="1867">
                <a:solidFill>
                  <a:srgbClr val="47484A"/>
                </a:solidFill>
              </a:defRPr>
            </a:lvl1pPr>
            <a:lvl2pPr marL="0" indent="0">
              <a:spcBef>
                <a:spcPts val="2400"/>
              </a:spcBef>
              <a:buNone/>
              <a:defRPr/>
            </a:lvl2pPr>
          </a:lstStyle>
          <a:p>
            <a:pPr lvl="0"/>
            <a:r>
              <a:rPr lang="en-US" dirty="0"/>
              <a:t>Remove second presenter info </a:t>
            </a:r>
            <a:br>
              <a:rPr lang="en-US" dirty="0"/>
            </a:br>
            <a:r>
              <a:rPr lang="en-US" dirty="0"/>
              <a:t>if not needed</a:t>
            </a:r>
          </a:p>
        </p:txBody>
      </p:sp>
      <p:sp>
        <p:nvSpPr>
          <p:cNvPr id="45" name="Picture Placeholder 4"/>
          <p:cNvSpPr>
            <a:spLocks noGrp="1" noChangeAspect="1"/>
          </p:cNvSpPr>
          <p:nvPr>
            <p:ph type="pic" sz="quarter" idx="16" hasCustomPrompt="1"/>
          </p:nvPr>
        </p:nvSpPr>
        <p:spPr>
          <a:xfrm>
            <a:off x="290836" y="899575"/>
            <a:ext cx="11901165" cy="2761535"/>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626533" y="3726367"/>
            <a:ext cx="11270539" cy="862880"/>
          </a:xfrm>
        </p:spPr>
        <p:txBody>
          <a:bodyPr lIns="0" rIns="91440" anchor="b">
            <a:normAutofit/>
          </a:bodyPr>
          <a:lstStyle>
            <a:lvl1pPr>
              <a:defRPr sz="3733" baseline="0">
                <a:solidFill>
                  <a:schemeClr val="tx1">
                    <a:lumMod val="50000"/>
                  </a:schemeClr>
                </a:solidFill>
              </a:defRPr>
            </a:lvl1pPr>
          </a:lstStyle>
          <a:p>
            <a:r>
              <a:rPr lang="en-US" dirty="0"/>
              <a:t>presentation title – cover option c </a:t>
            </a:r>
          </a:p>
        </p:txBody>
      </p:sp>
      <p:sp>
        <p:nvSpPr>
          <p:cNvPr id="87" name="Text Placeholder 9"/>
          <p:cNvSpPr>
            <a:spLocks noGrp="1"/>
          </p:cNvSpPr>
          <p:nvPr>
            <p:ph type="body" sz="quarter" idx="23" hasCustomPrompt="1"/>
          </p:nvPr>
        </p:nvSpPr>
        <p:spPr>
          <a:xfrm>
            <a:off x="8480263" y="4945566"/>
            <a:ext cx="3590495" cy="393700"/>
          </a:xfrm>
        </p:spPr>
        <p:txBody>
          <a:bodyPr lIns="0" bIns="0" anchor="b">
            <a:normAutofit/>
          </a:bodyPr>
          <a:lstStyle>
            <a:lvl1pPr marL="0" indent="0">
              <a:buFont typeface="Arial" pitchFamily="34" charse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88" name="Text Placeholder 45"/>
          <p:cNvSpPr>
            <a:spLocks noGrp="1"/>
          </p:cNvSpPr>
          <p:nvPr>
            <p:ph type="body" sz="quarter" idx="24" hasCustomPrompt="1"/>
          </p:nvPr>
        </p:nvSpPr>
        <p:spPr>
          <a:xfrm>
            <a:off x="8480263" y="5323001"/>
            <a:ext cx="3590495" cy="746723"/>
          </a:xfrm>
        </p:spPr>
        <p:txBody>
          <a:bodyPr lIns="0">
            <a:normAutofit/>
          </a:bodyPr>
          <a:lstStyle>
            <a:lvl1pPr marL="0" indent="0">
              <a:lnSpc>
                <a:spcPct val="95000"/>
              </a:lnSpc>
              <a:spcBef>
                <a:spcPts val="0"/>
              </a:spcBef>
              <a:buFont typeface="Arial" pitchFamily="34" charset="0"/>
              <a:buNone/>
              <a:defRPr sz="1867">
                <a:solidFill>
                  <a:srgbClr val="47484A"/>
                </a:solidFill>
              </a:defRPr>
            </a:lvl1pPr>
            <a:lvl2pPr marL="0" indent="0">
              <a:spcBef>
                <a:spcPts val="2400"/>
              </a:spcBef>
              <a:buNone/>
              <a:defRPr/>
            </a:lvl2pPr>
          </a:lstStyle>
          <a:p>
            <a:pPr lvl="0"/>
            <a:r>
              <a:rPr lang="en-US" dirty="0"/>
              <a:t>Remove third presenter info </a:t>
            </a:r>
            <a:br>
              <a:rPr lang="en-US" dirty="0"/>
            </a:br>
            <a:r>
              <a:rPr lang="en-US" dirty="0"/>
              <a:t>if not needed</a:t>
            </a:r>
          </a:p>
        </p:txBody>
      </p:sp>
      <p:sp>
        <p:nvSpPr>
          <p:cNvPr id="5" name="Text Placeholder 4"/>
          <p:cNvSpPr>
            <a:spLocks noGrp="1"/>
          </p:cNvSpPr>
          <p:nvPr>
            <p:ph type="body" sz="quarter" idx="25" hasCustomPrompt="1"/>
          </p:nvPr>
        </p:nvSpPr>
        <p:spPr>
          <a:xfrm>
            <a:off x="626533" y="4589247"/>
            <a:ext cx="11313219" cy="331077"/>
          </a:xfrm>
        </p:spPr>
        <p:txBody>
          <a:bodyPr/>
          <a:lstStyle>
            <a:lvl1pPr marL="0" indent="0">
              <a:buNone/>
              <a:defRPr b="1" baseline="0">
                <a:solidFill>
                  <a:schemeClr val="accent2"/>
                </a:solidFill>
              </a:defRPr>
            </a:lvl1pPr>
          </a:lstStyle>
          <a:p>
            <a:pPr lvl="0"/>
            <a:r>
              <a:rPr lang="en-US" dirty="0"/>
              <a:t>Subtitle – delete if not needed</a:t>
            </a:r>
          </a:p>
        </p:txBody>
      </p:sp>
      <p:sp>
        <p:nvSpPr>
          <p:cNvPr id="46" name="Text Placeholder 4"/>
          <p:cNvSpPr>
            <a:spLocks noGrp="1"/>
          </p:cNvSpPr>
          <p:nvPr>
            <p:ph type="body" sz="quarter" idx="12" hasCustomPrompt="1"/>
          </p:nvPr>
        </p:nvSpPr>
        <p:spPr>
          <a:xfrm>
            <a:off x="3" y="899573"/>
            <a:ext cx="299452" cy="2761488"/>
          </a:xfrm>
          <a:solidFill>
            <a:schemeClr val="accent1"/>
          </a:solidFill>
        </p:spPr>
        <p:txBody>
          <a:bodyPr bIns="0" anchor="b"/>
          <a:lstStyle>
            <a:lvl1pPr marL="0" indent="0">
              <a:buNone/>
              <a:defRPr sz="133"/>
            </a:lvl1pPr>
          </a:lstStyle>
          <a:p>
            <a:pPr lvl="0"/>
            <a:r>
              <a:rPr lang="en-US" dirty="0"/>
              <a:t>  </a:t>
            </a:r>
          </a:p>
        </p:txBody>
      </p:sp>
      <p:sp>
        <p:nvSpPr>
          <p:cNvPr id="186" name="TextBox 185"/>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
        <p:nvSpPr>
          <p:cNvPr id="16" name="Text Placeholder 4"/>
          <p:cNvSpPr>
            <a:spLocks noGrp="1"/>
          </p:cNvSpPr>
          <p:nvPr>
            <p:ph type="body" sz="quarter" idx="26" hasCustomPrompt="1"/>
          </p:nvPr>
        </p:nvSpPr>
        <p:spPr>
          <a:xfrm>
            <a:off x="670984" y="401282"/>
            <a:ext cx="7979531" cy="441436"/>
          </a:xfrm>
        </p:spPr>
        <p:txBody>
          <a:bodyPr/>
          <a:lstStyle>
            <a:lvl1pPr marL="0" indent="0">
              <a:buNone/>
              <a:defRPr sz="1333" b="1" cap="all" baseline="0">
                <a:solidFill>
                  <a:schemeClr val="tx1"/>
                </a:solidFill>
              </a:defRPr>
            </a:lvl1pPr>
          </a:lstStyle>
          <a:p>
            <a:r>
              <a:rPr lang="en-US" sz="1333" b="0" cap="all" dirty="0">
                <a:solidFill>
                  <a:srgbClr val="000000"/>
                </a:solidFill>
              </a:rPr>
              <a:t>Type in Name of </a:t>
            </a:r>
            <a:r>
              <a:rPr lang="en-US" sz="1333" b="0" cap="all" dirty="0" err="1">
                <a:solidFill>
                  <a:srgbClr val="000000"/>
                </a:solidFill>
              </a:rPr>
              <a:t>fACILITY</a:t>
            </a:r>
            <a:r>
              <a:rPr lang="en-US" sz="1333" b="0" cap="all" dirty="0">
                <a:solidFill>
                  <a:srgbClr val="000000"/>
                </a:solidFill>
              </a:rPr>
              <a:t>, division, group, program or </a:t>
            </a:r>
            <a:r>
              <a:rPr lang="en-US" sz="1333" dirty="0">
                <a:solidFill>
                  <a:srgbClr val="000000"/>
                </a:solidFill>
              </a:rPr>
              <a:t>www.anl.gov</a:t>
            </a:r>
          </a:p>
        </p:txBody>
      </p:sp>
      <p:sp>
        <p:nvSpPr>
          <p:cNvPr id="17" name="Text Placeholder 45"/>
          <p:cNvSpPr>
            <a:spLocks noGrp="1"/>
          </p:cNvSpPr>
          <p:nvPr>
            <p:ph type="body" sz="quarter" idx="27" hasCustomPrompt="1"/>
          </p:nvPr>
        </p:nvSpPr>
        <p:spPr>
          <a:xfrm>
            <a:off x="8480263" y="6094281"/>
            <a:ext cx="3590496" cy="515411"/>
          </a:xfrm>
        </p:spPr>
        <p:txBody>
          <a:bodyPr lIns="0" anchor="b"/>
          <a:lstStyle>
            <a:lvl1pPr marL="0" indent="0">
              <a:spcBef>
                <a:spcPts val="0"/>
              </a:spcBef>
              <a:buNone/>
              <a:defRPr sz="1867" baseline="0">
                <a:solidFill>
                  <a:srgbClr val="47484A"/>
                </a:solidFill>
              </a:defRPr>
            </a:lvl1pPr>
            <a:lvl2pPr marL="0" indent="0">
              <a:spcBef>
                <a:spcPts val="2400"/>
              </a:spcBef>
              <a:buNone/>
              <a:defRPr/>
            </a:lvl2pPr>
          </a:lstStyle>
          <a:p>
            <a:pPr lvl="0"/>
            <a:r>
              <a:rPr lang="en-US" dirty="0"/>
              <a:t>Presentation Date</a:t>
            </a:r>
            <a:br>
              <a:rPr lang="en-US" dirty="0"/>
            </a:br>
            <a:r>
              <a:rPr lang="en-US" dirty="0"/>
              <a:t>City, State (presentation location)</a:t>
            </a:r>
          </a:p>
        </p:txBody>
      </p:sp>
      <p:pic>
        <p:nvPicPr>
          <p:cNvPr id="19" name="Pictur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90828" y="6269435"/>
            <a:ext cx="2728491" cy="347016"/>
          </a:xfrm>
          <a:prstGeom prst="rect">
            <a:avLst/>
          </a:prstGeom>
        </p:spPr>
      </p:pic>
    </p:spTree>
    <p:extLst>
      <p:ext uri="{BB962C8B-B14F-4D97-AF65-F5344CB8AC3E}">
        <p14:creationId xmlns:p14="http://schemas.microsoft.com/office/powerpoint/2010/main" val="28337078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lumns-TWO w/boxed heads">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614527" y="2454269"/>
            <a:ext cx="5486400" cy="3835883"/>
          </a:xfrm>
          <a:ln>
            <a:solidFill>
              <a:schemeClr val="bg1">
                <a:lumMod val="50000"/>
              </a:schemeClr>
            </a:solidFill>
          </a:ln>
        </p:spPr>
        <p:txBody>
          <a:bodyPr lIns="182880" tIns="91440" rIns="91440"/>
          <a:lstStyle>
            <a:lvl1pPr>
              <a:defRPr sz="2400"/>
            </a:lvl1pPr>
            <a:lvl2pPr marL="609585" indent="-230712">
              <a:defRPr sz="2400"/>
            </a:lvl2pPr>
            <a:lvl3pPr marL="836063" indent="-171446">
              <a:defRPr sz="2400"/>
            </a:lvl3pPr>
            <a:lvl4pPr marL="1153555" indent="-228594">
              <a:defRPr sz="2400"/>
            </a:lvl4pPr>
            <a:lvl5pPr marL="1445648" indent="-228594">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3"/>
          <p:cNvSpPr>
            <a:spLocks noGrp="1"/>
          </p:cNvSpPr>
          <p:nvPr>
            <p:ph type="body" sz="quarter" idx="14"/>
          </p:nvPr>
        </p:nvSpPr>
        <p:spPr>
          <a:xfrm>
            <a:off x="6286500" y="2454269"/>
            <a:ext cx="5486400" cy="3835883"/>
          </a:xfrm>
          <a:ln>
            <a:solidFill>
              <a:schemeClr val="bg1">
                <a:lumMod val="50000"/>
              </a:schemeClr>
            </a:solidFill>
          </a:ln>
        </p:spPr>
        <p:txBody>
          <a:bodyPr lIns="182880" tIns="91440" rIns="91440"/>
          <a:lstStyle>
            <a:lvl1pPr>
              <a:defRPr sz="2400"/>
            </a:lvl1pPr>
            <a:lvl2pPr marL="609585" indent="-230712">
              <a:defRPr sz="2400"/>
            </a:lvl2pPr>
            <a:lvl3pPr marL="836063" indent="-171446">
              <a:defRPr sz="2400"/>
            </a:lvl3pPr>
            <a:lvl4pPr marL="1153555" indent="-228594">
              <a:defRPr sz="2400"/>
            </a:lvl4pPr>
            <a:lvl5pPr marL="1445648" indent="-228594">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a:spLocks noGrp="1"/>
          </p:cNvSpPr>
          <p:nvPr>
            <p:ph type="body" sz="quarter" idx="16" hasCustomPrompt="1"/>
          </p:nvPr>
        </p:nvSpPr>
        <p:spPr>
          <a:xfrm>
            <a:off x="6286500" y="1874730"/>
            <a:ext cx="5486400" cy="620999"/>
          </a:xfrm>
          <a:prstGeom prst="rect">
            <a:avLst/>
          </a:prstGeom>
          <a:solidFill>
            <a:schemeClr val="accent1"/>
          </a:solidFill>
          <a:ln w="9525">
            <a:solidFill>
              <a:schemeClr val="accent1"/>
            </a:solidFill>
            <a:miter lim="800000"/>
          </a:ln>
        </p:spPr>
        <p:txBody>
          <a:bodyPr lIns="182880" bIns="0" anchor="ctr"/>
          <a:lstStyle>
            <a:lvl1pPr marL="0" indent="0" algn="l">
              <a:lnSpc>
                <a:spcPct val="100000"/>
              </a:lnSpc>
              <a:buNone/>
              <a:defRPr sz="2400" b="1" cap="all" baseline="0">
                <a:solidFill>
                  <a:schemeClr val="bg1"/>
                </a:solidFill>
              </a:defRPr>
            </a:lvl1pPr>
            <a:lvl2pPr marL="609585" indent="-230712">
              <a:defRPr sz="2133"/>
            </a:lvl2pPr>
            <a:lvl3pPr marL="836063" indent="-171446">
              <a:defRPr sz="1867"/>
            </a:lvl3pPr>
            <a:lvl4pPr marL="1153555" indent="-228594">
              <a:defRPr sz="1600"/>
            </a:lvl4pPr>
            <a:lvl5pPr marL="1445648" indent="-228594">
              <a:defRPr sz="1600"/>
            </a:lvl5pPr>
          </a:lstStyle>
          <a:p>
            <a:pPr lvl="0"/>
            <a:r>
              <a:rPr lang="en-US" dirty="0"/>
              <a:t>Click to Add Headline</a:t>
            </a:r>
          </a:p>
        </p:txBody>
      </p:sp>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609602" y="1359249"/>
            <a:ext cx="11163868" cy="499715"/>
          </a:xfrm>
          <a:noFill/>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9" name="Text Placeholder 3"/>
          <p:cNvSpPr>
            <a:spLocks noGrp="1"/>
          </p:cNvSpPr>
          <p:nvPr>
            <p:ph type="body" sz="quarter" idx="15" hasCustomPrompt="1"/>
          </p:nvPr>
        </p:nvSpPr>
        <p:spPr>
          <a:xfrm>
            <a:off x="614527" y="1874730"/>
            <a:ext cx="5486400" cy="620999"/>
          </a:xfrm>
          <a:prstGeom prst="rect">
            <a:avLst/>
          </a:prstGeom>
          <a:solidFill>
            <a:schemeClr val="accent1"/>
          </a:solidFill>
          <a:ln w="9525">
            <a:solidFill>
              <a:schemeClr val="accent1"/>
            </a:solidFill>
            <a:miter lim="800000"/>
          </a:ln>
          <a:effectLst/>
        </p:spPr>
        <p:txBody>
          <a:bodyPr lIns="182880" bIns="0" anchor="ctr"/>
          <a:lstStyle>
            <a:lvl1pPr marL="0" indent="0" algn="l">
              <a:lnSpc>
                <a:spcPct val="100000"/>
              </a:lnSpc>
              <a:buNone/>
              <a:defRPr sz="2400" b="1" cap="all" baseline="0">
                <a:solidFill>
                  <a:schemeClr val="bg1"/>
                </a:solidFill>
              </a:defRPr>
            </a:lvl1pPr>
            <a:lvl2pPr marL="609585" indent="-230712">
              <a:defRPr sz="2133"/>
            </a:lvl2pPr>
            <a:lvl3pPr marL="836063" indent="-171446">
              <a:defRPr sz="1867"/>
            </a:lvl3pPr>
            <a:lvl4pPr marL="1153555" indent="-228594">
              <a:defRPr sz="1600"/>
            </a:lvl4pPr>
            <a:lvl5pPr marL="1445648" indent="-228594">
              <a:defRPr sz="1600"/>
            </a:lvl5pPr>
          </a:lstStyle>
          <a:p>
            <a:pPr lvl="0"/>
            <a:r>
              <a:rPr lang="en-US" dirty="0"/>
              <a:t>Click to Add Headline</a:t>
            </a:r>
          </a:p>
        </p:txBody>
      </p:sp>
      <p:sp>
        <p:nvSpPr>
          <p:cNvPr id="2" name="Title 1"/>
          <p:cNvSpPr>
            <a:spLocks noGrp="1"/>
          </p:cNvSpPr>
          <p:nvPr>
            <p:ph type="title" hasCustomPrompt="1"/>
          </p:nvPr>
        </p:nvSpPr>
        <p:spPr/>
        <p:txBody>
          <a:bodyPr/>
          <a:lstStyle>
            <a:lvl1pPr>
              <a:defRPr baseline="0"/>
            </a:lvl1pPr>
          </a:lstStyle>
          <a:p>
            <a:r>
              <a:rPr lang="en-US" dirty="0"/>
              <a:t>Two-column CONTENT slide</a:t>
            </a:r>
            <a:br>
              <a:rPr lang="en-US" dirty="0"/>
            </a:br>
            <a:r>
              <a:rPr lang="en-US" dirty="0"/>
              <a:t>with box treatment</a:t>
            </a:r>
          </a:p>
        </p:txBody>
      </p:sp>
    </p:spTree>
    <p:extLst>
      <p:ext uri="{BB962C8B-B14F-4D97-AF65-F5344CB8AC3E}">
        <p14:creationId xmlns:p14="http://schemas.microsoft.com/office/powerpoint/2010/main" val="31939850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Cover Option D">
    <p:bg>
      <p:bgPr>
        <a:solidFill>
          <a:schemeClr val="bg1"/>
        </a:solidFill>
        <a:effectLst/>
      </p:bgPr>
    </p:bg>
    <p:spTree>
      <p:nvGrpSpPr>
        <p:cNvPr id="1" name=""/>
        <p:cNvGrpSpPr/>
        <p:nvPr/>
      </p:nvGrpSpPr>
      <p:grpSpPr>
        <a:xfrm>
          <a:off x="0" y="0"/>
          <a:ext cx="0" cy="0"/>
          <a:chOff x="0" y="0"/>
          <a:chExt cx="0" cy="0"/>
        </a:xfrm>
      </p:grpSpPr>
      <p:pic>
        <p:nvPicPr>
          <p:cNvPr id="15" name="Picture 2" descr="C:\Users\amiesen\Desktop\anlrgbppt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63969" y="227511"/>
            <a:ext cx="2076449" cy="748036"/>
          </a:xfrm>
          <a:prstGeom prst="rect">
            <a:avLst/>
          </a:prstGeom>
          <a:noFill/>
          <a:extLst>
            <a:ext uri="{909E8E84-426E-40dd-AFC4-6F175D3DCCD1}">
              <a14:hiddenFill xmlns:a14="http://schemas.microsoft.com/office/drawing/2010/main" xmlns="">
                <a:solidFill>
                  <a:srgbClr val="FFFFFF"/>
                </a:solidFill>
              </a14:hiddenFill>
            </a:ext>
          </a:extLst>
        </p:spPr>
      </p:pic>
      <p:sp>
        <p:nvSpPr>
          <p:cNvPr id="50" name="Text Placeholder 9"/>
          <p:cNvSpPr>
            <a:spLocks noGrp="1"/>
          </p:cNvSpPr>
          <p:nvPr>
            <p:ph type="body" sz="quarter" idx="17" hasCustomPrompt="1"/>
          </p:nvPr>
        </p:nvSpPr>
        <p:spPr>
          <a:xfrm>
            <a:off x="626535" y="4581631"/>
            <a:ext cx="3590495" cy="393700"/>
          </a:xfrm>
        </p:spPr>
        <p:txBody>
          <a:bodyPr lIns="0" bIns="0" anchor="b">
            <a:normAutofit/>
          </a:bodyPr>
          <a:lstStyle>
            <a:lvl1pPr marL="0" inden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53" name="Text Placeholder 45"/>
          <p:cNvSpPr>
            <a:spLocks noGrp="1"/>
          </p:cNvSpPr>
          <p:nvPr>
            <p:ph type="body" sz="quarter" idx="18" hasCustomPrompt="1"/>
          </p:nvPr>
        </p:nvSpPr>
        <p:spPr>
          <a:xfrm>
            <a:off x="626535" y="4959068"/>
            <a:ext cx="3590495" cy="914400"/>
          </a:xfrm>
        </p:spPr>
        <p:txBody>
          <a:bodyPr lIns="0">
            <a:normAutofit/>
          </a:bodyPr>
          <a:lstStyle>
            <a:lvl1pPr marL="0" indent="0">
              <a:lnSpc>
                <a:spcPct val="95000"/>
              </a:lnSpc>
              <a:spcBef>
                <a:spcPts val="0"/>
              </a:spcBef>
              <a:buNone/>
              <a:defRPr sz="1867">
                <a:solidFill>
                  <a:srgbClr val="47484A"/>
                </a:solidFill>
              </a:defRPr>
            </a:lvl1pPr>
            <a:lvl2pPr marL="0" indent="0">
              <a:spcBef>
                <a:spcPts val="2400"/>
              </a:spcBef>
              <a:buNone/>
              <a:defRPr/>
            </a:lvl2pPr>
          </a:lstStyle>
          <a:p>
            <a:r>
              <a:rPr lang="en-US" dirty="0"/>
              <a:t>Add Presenter Title</a:t>
            </a:r>
            <a:br>
              <a:rPr lang="en-US" dirty="0"/>
            </a:br>
            <a:r>
              <a:rPr lang="en-US" dirty="0"/>
              <a:t>Optional Line 2</a:t>
            </a:r>
            <a:br>
              <a:rPr lang="en-US" dirty="0"/>
            </a:br>
            <a:r>
              <a:rPr lang="en-US" dirty="0"/>
              <a:t>Optional Line 3</a:t>
            </a:r>
          </a:p>
        </p:txBody>
      </p:sp>
      <p:sp>
        <p:nvSpPr>
          <p:cNvPr id="56" name="Text Placeholder 9"/>
          <p:cNvSpPr>
            <a:spLocks noGrp="1"/>
          </p:cNvSpPr>
          <p:nvPr>
            <p:ph type="body" sz="quarter" idx="21" hasCustomPrompt="1"/>
          </p:nvPr>
        </p:nvSpPr>
        <p:spPr>
          <a:xfrm>
            <a:off x="4556496" y="4581631"/>
            <a:ext cx="3590495" cy="393700"/>
          </a:xfrm>
        </p:spPr>
        <p:txBody>
          <a:bodyPr lIns="0" bIns="0" anchor="b">
            <a:normAutofit/>
          </a:bodyPr>
          <a:lstStyle>
            <a:lvl1pPr marL="0" indent="0">
              <a:buFont typeface="Arial" pitchFamily="34" charse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57" name="Text Placeholder 45"/>
          <p:cNvSpPr>
            <a:spLocks noGrp="1"/>
          </p:cNvSpPr>
          <p:nvPr>
            <p:ph type="body" sz="quarter" idx="22" hasCustomPrompt="1"/>
          </p:nvPr>
        </p:nvSpPr>
        <p:spPr>
          <a:xfrm>
            <a:off x="4556496" y="4959068"/>
            <a:ext cx="3590495" cy="746723"/>
          </a:xfrm>
        </p:spPr>
        <p:txBody>
          <a:bodyPr lIns="0">
            <a:normAutofit/>
          </a:bodyPr>
          <a:lstStyle>
            <a:lvl1pPr marL="0" indent="0">
              <a:lnSpc>
                <a:spcPct val="95000"/>
              </a:lnSpc>
              <a:spcBef>
                <a:spcPts val="0"/>
              </a:spcBef>
              <a:buFont typeface="Arial" pitchFamily="34" charset="0"/>
              <a:buNone/>
              <a:defRPr sz="1867">
                <a:solidFill>
                  <a:srgbClr val="47484A"/>
                </a:solidFill>
              </a:defRPr>
            </a:lvl1pPr>
            <a:lvl2pPr marL="0" indent="0">
              <a:spcBef>
                <a:spcPts val="2400"/>
              </a:spcBef>
              <a:buNone/>
              <a:defRPr/>
            </a:lvl2pPr>
          </a:lstStyle>
          <a:p>
            <a:pPr lvl="0"/>
            <a:r>
              <a:rPr lang="en-US" dirty="0"/>
              <a:t>Remove second presenter info </a:t>
            </a:r>
            <a:br>
              <a:rPr lang="en-US" dirty="0"/>
            </a:br>
            <a:r>
              <a:rPr lang="en-US" dirty="0"/>
              <a:t>if not needed</a:t>
            </a:r>
          </a:p>
        </p:txBody>
      </p:sp>
      <p:sp>
        <p:nvSpPr>
          <p:cNvPr id="45" name="Picture Placeholder 4"/>
          <p:cNvSpPr>
            <a:spLocks noGrp="1" noChangeAspect="1"/>
          </p:cNvSpPr>
          <p:nvPr>
            <p:ph type="pic" sz="quarter" idx="16" hasCustomPrompt="1"/>
          </p:nvPr>
        </p:nvSpPr>
        <p:spPr>
          <a:xfrm>
            <a:off x="290836" y="1681607"/>
            <a:ext cx="11901165" cy="2761535"/>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626535" y="110360"/>
            <a:ext cx="9034837" cy="1119235"/>
          </a:xfrm>
        </p:spPr>
        <p:txBody>
          <a:bodyPr lIns="0" rIns="91440" anchor="b">
            <a:normAutofit/>
          </a:bodyPr>
          <a:lstStyle>
            <a:lvl1pPr>
              <a:defRPr sz="3733" baseline="0">
                <a:solidFill>
                  <a:schemeClr val="tx1">
                    <a:lumMod val="50000"/>
                  </a:schemeClr>
                </a:solidFill>
              </a:defRPr>
            </a:lvl1pPr>
          </a:lstStyle>
          <a:p>
            <a:r>
              <a:rPr lang="en-US" dirty="0"/>
              <a:t>presentation title –</a:t>
            </a:r>
            <a:br>
              <a:rPr lang="en-US" dirty="0"/>
            </a:br>
            <a:r>
              <a:rPr lang="en-US" dirty="0"/>
              <a:t>Cover option D</a:t>
            </a:r>
          </a:p>
        </p:txBody>
      </p:sp>
      <p:sp>
        <p:nvSpPr>
          <p:cNvPr id="87" name="Text Placeholder 9"/>
          <p:cNvSpPr>
            <a:spLocks noGrp="1"/>
          </p:cNvSpPr>
          <p:nvPr>
            <p:ph type="body" sz="quarter" idx="23" hasCustomPrompt="1"/>
          </p:nvPr>
        </p:nvSpPr>
        <p:spPr>
          <a:xfrm>
            <a:off x="8480263" y="4581631"/>
            <a:ext cx="3590495" cy="393700"/>
          </a:xfrm>
        </p:spPr>
        <p:txBody>
          <a:bodyPr lIns="0" bIns="0" anchor="b">
            <a:normAutofit/>
          </a:bodyPr>
          <a:lstStyle>
            <a:lvl1pPr marL="0" indent="0">
              <a:buFont typeface="Arial" pitchFamily="34" charse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88" name="Text Placeholder 45"/>
          <p:cNvSpPr>
            <a:spLocks noGrp="1"/>
          </p:cNvSpPr>
          <p:nvPr>
            <p:ph type="body" sz="quarter" idx="24" hasCustomPrompt="1"/>
          </p:nvPr>
        </p:nvSpPr>
        <p:spPr>
          <a:xfrm>
            <a:off x="8480263" y="4959068"/>
            <a:ext cx="3590495" cy="746723"/>
          </a:xfrm>
        </p:spPr>
        <p:txBody>
          <a:bodyPr lIns="0">
            <a:normAutofit/>
          </a:bodyPr>
          <a:lstStyle>
            <a:lvl1pPr marL="0" indent="0">
              <a:lnSpc>
                <a:spcPct val="95000"/>
              </a:lnSpc>
              <a:spcBef>
                <a:spcPts val="0"/>
              </a:spcBef>
              <a:buFont typeface="Arial" pitchFamily="34" charset="0"/>
              <a:buNone/>
              <a:defRPr sz="1867">
                <a:solidFill>
                  <a:srgbClr val="47484A"/>
                </a:solidFill>
              </a:defRPr>
            </a:lvl1pPr>
            <a:lvl2pPr marL="0" indent="0">
              <a:spcBef>
                <a:spcPts val="2400"/>
              </a:spcBef>
              <a:buNone/>
              <a:defRPr/>
            </a:lvl2pPr>
          </a:lstStyle>
          <a:p>
            <a:pPr lvl="0"/>
            <a:r>
              <a:rPr lang="en-US" dirty="0"/>
              <a:t>Remove third presenter info </a:t>
            </a:r>
            <a:br>
              <a:rPr lang="en-US" dirty="0"/>
            </a:br>
            <a:r>
              <a:rPr lang="en-US" dirty="0"/>
              <a:t>if not needed</a:t>
            </a:r>
          </a:p>
        </p:txBody>
      </p:sp>
      <p:sp>
        <p:nvSpPr>
          <p:cNvPr id="5" name="Text Placeholder 4"/>
          <p:cNvSpPr>
            <a:spLocks noGrp="1"/>
          </p:cNvSpPr>
          <p:nvPr>
            <p:ph type="body" sz="quarter" idx="25" hasCustomPrompt="1"/>
          </p:nvPr>
        </p:nvSpPr>
        <p:spPr>
          <a:xfrm>
            <a:off x="626533" y="1229594"/>
            <a:ext cx="11313219" cy="331077"/>
          </a:xfrm>
        </p:spPr>
        <p:txBody>
          <a:bodyPr/>
          <a:lstStyle>
            <a:lvl1pPr marL="0" indent="0">
              <a:buNone/>
              <a:defRPr b="1" baseline="0">
                <a:solidFill>
                  <a:schemeClr val="accent2"/>
                </a:solidFill>
              </a:defRPr>
            </a:lvl1pPr>
          </a:lstStyle>
          <a:p>
            <a:pPr lvl="0"/>
            <a:r>
              <a:rPr lang="en-US" dirty="0"/>
              <a:t>Subtitle – delete if not needed</a:t>
            </a:r>
          </a:p>
        </p:txBody>
      </p:sp>
      <p:sp>
        <p:nvSpPr>
          <p:cNvPr id="46" name="Text Placeholder 4"/>
          <p:cNvSpPr>
            <a:spLocks noGrp="1"/>
          </p:cNvSpPr>
          <p:nvPr>
            <p:ph type="body" sz="quarter" idx="12" hasCustomPrompt="1"/>
          </p:nvPr>
        </p:nvSpPr>
        <p:spPr>
          <a:xfrm>
            <a:off x="3" y="1681605"/>
            <a:ext cx="299452" cy="2761488"/>
          </a:xfrm>
          <a:solidFill>
            <a:schemeClr val="accent1"/>
          </a:solidFill>
        </p:spPr>
        <p:txBody>
          <a:bodyPr bIns="0" anchor="b"/>
          <a:lstStyle>
            <a:lvl1pPr marL="0" indent="0">
              <a:buNone/>
              <a:defRPr sz="133"/>
            </a:lvl1pPr>
          </a:lstStyle>
          <a:p>
            <a:pPr lvl="0"/>
            <a:r>
              <a:rPr lang="en-US" dirty="0"/>
              <a:t>  </a:t>
            </a:r>
          </a:p>
        </p:txBody>
      </p:sp>
      <p:sp>
        <p:nvSpPr>
          <p:cNvPr id="153" name="TextBox 152"/>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
        <p:nvSpPr>
          <p:cNvPr id="16" name="Text Placeholder 45"/>
          <p:cNvSpPr>
            <a:spLocks noGrp="1"/>
          </p:cNvSpPr>
          <p:nvPr>
            <p:ph type="body" sz="quarter" idx="19" hasCustomPrompt="1"/>
          </p:nvPr>
        </p:nvSpPr>
        <p:spPr>
          <a:xfrm>
            <a:off x="8480263" y="6094281"/>
            <a:ext cx="3590496" cy="515411"/>
          </a:xfrm>
        </p:spPr>
        <p:txBody>
          <a:bodyPr lIns="0" anchor="b"/>
          <a:lstStyle>
            <a:lvl1pPr marL="0" indent="0">
              <a:spcBef>
                <a:spcPts val="0"/>
              </a:spcBef>
              <a:buNone/>
              <a:defRPr sz="1867" baseline="0">
                <a:solidFill>
                  <a:srgbClr val="47484A"/>
                </a:solidFill>
              </a:defRPr>
            </a:lvl1pPr>
            <a:lvl2pPr marL="0" indent="0">
              <a:spcBef>
                <a:spcPts val="2400"/>
              </a:spcBef>
              <a:buNone/>
              <a:defRPr/>
            </a:lvl2pPr>
          </a:lstStyle>
          <a:p>
            <a:pPr lvl="0"/>
            <a:r>
              <a:rPr lang="en-US" dirty="0"/>
              <a:t>Presentation Date</a:t>
            </a:r>
            <a:br>
              <a:rPr lang="en-US" dirty="0"/>
            </a:br>
            <a:r>
              <a:rPr lang="en-US" dirty="0"/>
              <a:t>City, State (presentation location)</a:t>
            </a:r>
          </a:p>
        </p:txBody>
      </p:sp>
      <p:pic>
        <p:nvPicPr>
          <p:cNvPr id="19" name="Pictur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90828" y="6269435"/>
            <a:ext cx="2728491" cy="347016"/>
          </a:xfrm>
          <a:prstGeom prst="rect">
            <a:avLst/>
          </a:prstGeom>
        </p:spPr>
      </p:pic>
    </p:spTree>
    <p:extLst>
      <p:ext uri="{BB962C8B-B14F-4D97-AF65-F5344CB8AC3E}">
        <p14:creationId xmlns:p14="http://schemas.microsoft.com/office/powerpoint/2010/main" val="6375740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Pic - Full Frame">
    <p:bg>
      <p:bgPr>
        <a:solidFill>
          <a:schemeClr val="bg1"/>
        </a:solidFill>
        <a:effectLst/>
      </p:bgPr>
    </p:bg>
    <p:spTree>
      <p:nvGrpSpPr>
        <p:cNvPr id="1" name=""/>
        <p:cNvGrpSpPr/>
        <p:nvPr/>
      </p:nvGrpSpPr>
      <p:grpSpPr>
        <a:xfrm>
          <a:off x="0" y="0"/>
          <a:ext cx="0" cy="0"/>
          <a:chOff x="0" y="0"/>
          <a:chExt cx="0" cy="0"/>
        </a:xfrm>
      </p:grpSpPr>
      <p:sp>
        <p:nvSpPr>
          <p:cNvPr id="5" name="Picture Placeholder 4"/>
          <p:cNvSpPr>
            <a:spLocks noGrp="1" noChangeAspect="1"/>
          </p:cNvSpPr>
          <p:nvPr>
            <p:ph type="pic" sz="quarter" idx="13" hasCustomPrompt="1"/>
          </p:nvPr>
        </p:nvSpPr>
        <p:spPr>
          <a:xfrm>
            <a:off x="290837" y="9304"/>
            <a:ext cx="11901164" cy="6858000"/>
          </a:xfrm>
          <a:solidFill>
            <a:schemeClr val="bg1"/>
          </a:solidFill>
        </p:spPr>
        <p:txBody>
          <a:bodyPr lIns="0" tIns="1645920" anchor="t" anchorCtr="0"/>
          <a:lstStyle>
            <a:lvl1pPr marL="0" indent="0" algn="ctr">
              <a:buNone/>
              <a:defRPr baseline="0"/>
            </a:lvl1pPr>
          </a:lstStyle>
          <a:p>
            <a:r>
              <a:rPr lang="en-US" dirty="0"/>
              <a:t>Click icon to insert an image then right click image and “SEND IMAGE TO BACK”</a:t>
            </a:r>
          </a:p>
        </p:txBody>
      </p:sp>
      <p:sp>
        <p:nvSpPr>
          <p:cNvPr id="7" name="Text Placeholder 6"/>
          <p:cNvSpPr>
            <a:spLocks noGrp="1"/>
          </p:cNvSpPr>
          <p:nvPr>
            <p:ph type="body" sz="quarter" idx="17" hasCustomPrompt="1"/>
          </p:nvPr>
        </p:nvSpPr>
        <p:spPr>
          <a:xfrm>
            <a:off x="0" y="4775200"/>
            <a:ext cx="12192000" cy="2082800"/>
          </a:xfrm>
          <a:solidFill>
            <a:schemeClr val="tx2">
              <a:alpha val="91000"/>
            </a:schemeClr>
          </a:solidFill>
        </p:spPr>
        <p:txBody>
          <a:bodyPr bIns="0" anchor="b" anchorCtr="0"/>
          <a:lstStyle>
            <a:lvl1pPr marL="0" indent="0">
              <a:buNone/>
              <a:defRPr sz="133"/>
            </a:lvl1pPr>
          </a:lstStyle>
          <a:p>
            <a:pPr lvl="0"/>
            <a:r>
              <a:rPr lang="en-US" dirty="0"/>
              <a:t> </a:t>
            </a:r>
            <a:r>
              <a:rPr lang="en-US" dirty="0" err="1"/>
              <a:t>x1</a:t>
            </a:r>
            <a:endParaRPr lang="en-US" dirty="0"/>
          </a:p>
          <a:p>
            <a:pPr lvl="0"/>
            <a:endParaRPr lang="en-US" dirty="0"/>
          </a:p>
        </p:txBody>
      </p:sp>
      <p:sp>
        <p:nvSpPr>
          <p:cNvPr id="2" name="Title 1"/>
          <p:cNvSpPr>
            <a:spLocks noGrp="1"/>
          </p:cNvSpPr>
          <p:nvPr>
            <p:ph type="title" hasCustomPrompt="1"/>
          </p:nvPr>
        </p:nvSpPr>
        <p:spPr>
          <a:xfrm>
            <a:off x="626535" y="5042975"/>
            <a:ext cx="11094720" cy="1373592"/>
          </a:xfrm>
        </p:spPr>
        <p:txBody>
          <a:bodyPr lIns="0" anchor="t"/>
          <a:lstStyle>
            <a:lvl1pPr>
              <a:defRPr sz="3200" b="1" cap="all" baseline="0">
                <a:solidFill>
                  <a:schemeClr val="bg1"/>
                </a:solidFill>
              </a:defRPr>
            </a:lvl1pPr>
          </a:lstStyle>
          <a:p>
            <a:r>
              <a:rPr lang="en-US" dirty="0"/>
              <a:t>Full-frame image layout  – title</a:t>
            </a:r>
          </a:p>
        </p:txBody>
      </p:sp>
      <p:sp>
        <p:nvSpPr>
          <p:cNvPr id="3" name="Slide Number Placeholder 2"/>
          <p:cNvSpPr>
            <a:spLocks noGrp="1"/>
          </p:cNvSpPr>
          <p:nvPr>
            <p:ph type="sldNum" sz="quarter" idx="15"/>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8" name="Text Placeholder 4"/>
          <p:cNvSpPr>
            <a:spLocks noGrp="1"/>
          </p:cNvSpPr>
          <p:nvPr>
            <p:ph type="body" sz="quarter" idx="12" hasCustomPrompt="1"/>
          </p:nvPr>
        </p:nvSpPr>
        <p:spPr>
          <a:xfrm>
            <a:off x="0" y="-3"/>
            <a:ext cx="304800" cy="6858000"/>
          </a:xfrm>
          <a:solidFill>
            <a:schemeClr val="accent1"/>
          </a:solidFill>
        </p:spPr>
        <p:txBody>
          <a:bodyPr bIns="0" anchor="b"/>
          <a:lstStyle>
            <a:lvl1pPr marL="0" indent="0">
              <a:buNone/>
              <a:defRPr sz="133"/>
            </a:lvl1pPr>
          </a:lstStyle>
          <a:p>
            <a:pPr lvl="0"/>
            <a:r>
              <a:rPr lang="en-US" dirty="0"/>
              <a:t>  </a:t>
            </a:r>
          </a:p>
        </p:txBody>
      </p:sp>
      <p:sp>
        <p:nvSpPr>
          <p:cNvPr id="9" name="TextBox 8"/>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11161942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Pic - ONE Image">
    <p:bg>
      <p:bgPr>
        <a:solidFill>
          <a:schemeClr val="bg1"/>
        </a:solidFill>
        <a:effectLst/>
      </p:bgPr>
    </p:bg>
    <p:spTree>
      <p:nvGrpSpPr>
        <p:cNvPr id="1" name=""/>
        <p:cNvGrpSpPr/>
        <p:nvPr/>
      </p:nvGrpSpPr>
      <p:grpSpPr>
        <a:xfrm>
          <a:off x="0" y="0"/>
          <a:ext cx="0" cy="0"/>
          <a:chOff x="0" y="0"/>
          <a:chExt cx="0" cy="0"/>
        </a:xfrm>
      </p:grpSpPr>
      <p:sp>
        <p:nvSpPr>
          <p:cNvPr id="8" name="Text Placeholder 6"/>
          <p:cNvSpPr>
            <a:spLocks noGrp="1"/>
          </p:cNvSpPr>
          <p:nvPr>
            <p:ph type="body" sz="quarter" idx="17" hasCustomPrompt="1"/>
          </p:nvPr>
        </p:nvSpPr>
        <p:spPr>
          <a:xfrm>
            <a:off x="0" y="3656122"/>
            <a:ext cx="12192000" cy="3201879"/>
          </a:xfrm>
          <a:solidFill>
            <a:schemeClr val="accent2"/>
          </a:solidFill>
        </p:spPr>
        <p:txBody>
          <a:bodyPr bIns="0" anchor="b" anchorCtr="0"/>
          <a:lstStyle>
            <a:lvl1pPr marL="0" indent="0">
              <a:buNone/>
              <a:defRPr sz="133"/>
            </a:lvl1pPr>
          </a:lstStyle>
          <a:p>
            <a:pPr lvl="0"/>
            <a:r>
              <a:rPr lang="en-US" dirty="0"/>
              <a:t> </a:t>
            </a:r>
            <a:r>
              <a:rPr lang="en-US" dirty="0" err="1"/>
              <a:t>x1</a:t>
            </a:r>
            <a:endParaRPr lang="en-US" dirty="0"/>
          </a:p>
          <a:p>
            <a:pPr lvl="0"/>
            <a:endParaRPr lang="en-US" dirty="0"/>
          </a:p>
        </p:txBody>
      </p:sp>
      <p:sp>
        <p:nvSpPr>
          <p:cNvPr id="10" name="Text Placeholder 7"/>
          <p:cNvSpPr>
            <a:spLocks noGrp="1"/>
          </p:cNvSpPr>
          <p:nvPr>
            <p:ph type="body" sz="quarter" idx="14"/>
          </p:nvPr>
        </p:nvSpPr>
        <p:spPr>
          <a:xfrm>
            <a:off x="626534" y="5191519"/>
            <a:ext cx="11246069" cy="1813035"/>
          </a:xfrm>
          <a:noFill/>
        </p:spPr>
        <p:txBody>
          <a:bodyPr lIns="0" tIns="91440"/>
          <a:lstStyle>
            <a:lvl1pPr>
              <a:defRPr sz="3200">
                <a:solidFill>
                  <a:schemeClr val="bg1"/>
                </a:solidFill>
              </a:defRPr>
            </a:lvl1pPr>
            <a:lvl2pPr>
              <a:defRPr sz="3200">
                <a:solidFill>
                  <a:schemeClr val="bg1"/>
                </a:solidFill>
              </a:defRPr>
            </a:lvl2pPr>
            <a:lvl3pPr>
              <a:defRPr sz="2667">
                <a:solidFill>
                  <a:schemeClr val="bg1"/>
                </a:solidFill>
              </a:defRPr>
            </a:lvl3pPr>
            <a:lvl4pPr>
              <a:defRPr sz="2667">
                <a:solidFill>
                  <a:schemeClr val="bg1"/>
                </a:solidFill>
              </a:defRPr>
            </a:lvl4pPr>
            <a:lvl5pPr>
              <a:defRPr sz="2667">
                <a:solidFill>
                  <a:schemeClr val="bg1"/>
                </a:solidFill>
              </a:defRPr>
            </a:lvl5pPr>
          </a:lstStyle>
          <a:p>
            <a:pPr lvl="0"/>
            <a:r>
              <a:rPr lang="en-US"/>
              <a:t>Click to edit Master text styles</a:t>
            </a:r>
          </a:p>
          <a:p>
            <a:pPr lvl="1"/>
            <a:r>
              <a:rPr lang="en-US"/>
              <a:t>Second level</a:t>
            </a:r>
          </a:p>
        </p:txBody>
      </p:sp>
      <p:sp>
        <p:nvSpPr>
          <p:cNvPr id="5" name="Picture Placeholder 4"/>
          <p:cNvSpPr>
            <a:spLocks noGrp="1" noChangeAspect="1"/>
          </p:cNvSpPr>
          <p:nvPr>
            <p:ph type="pic" sz="quarter" idx="13" hasCustomPrompt="1"/>
          </p:nvPr>
        </p:nvSpPr>
        <p:spPr>
          <a:xfrm>
            <a:off x="290837" y="-1"/>
            <a:ext cx="11901164" cy="3656013"/>
          </a:xfrm>
          <a:solidFill>
            <a:schemeClr val="bg1"/>
          </a:solidFill>
        </p:spPr>
        <p:txBody>
          <a:bodyPr lIns="0" tIns="1097280" anchor="t" anchorCtr="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626533" y="4353384"/>
            <a:ext cx="11565467" cy="787099"/>
          </a:xfrm>
        </p:spPr>
        <p:txBody>
          <a:bodyPr lIns="0"/>
          <a:lstStyle>
            <a:lvl1pPr>
              <a:defRPr sz="3733" b="1" baseline="0">
                <a:solidFill>
                  <a:schemeClr val="bg1"/>
                </a:solidFill>
              </a:defRPr>
            </a:lvl1pPr>
          </a:lstStyle>
          <a:p>
            <a:r>
              <a:rPr lang="en-US" dirty="0"/>
              <a:t>Science/R&amp;D hero – one image</a:t>
            </a:r>
            <a:br>
              <a:rPr lang="en-US" dirty="0"/>
            </a:br>
            <a:r>
              <a:rPr lang="en-US" dirty="0"/>
              <a:t>Headline is </a:t>
            </a:r>
            <a:r>
              <a:rPr lang="en-US" dirty="0" err="1"/>
              <a:t>arial</a:t>
            </a:r>
            <a:r>
              <a:rPr lang="en-US" dirty="0"/>
              <a:t> in all caps</a:t>
            </a:r>
          </a:p>
        </p:txBody>
      </p:sp>
      <p:sp>
        <p:nvSpPr>
          <p:cNvPr id="3" name="Slide Number Placeholder 2"/>
          <p:cNvSpPr>
            <a:spLocks noGrp="1"/>
          </p:cNvSpPr>
          <p:nvPr>
            <p:ph type="sldNum" sz="quarter" idx="15"/>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9" name="Text Placeholder 4"/>
          <p:cNvSpPr>
            <a:spLocks noGrp="1"/>
          </p:cNvSpPr>
          <p:nvPr>
            <p:ph type="body" sz="quarter" idx="12" hasCustomPrompt="1"/>
          </p:nvPr>
        </p:nvSpPr>
        <p:spPr>
          <a:xfrm>
            <a:off x="0" y="-3"/>
            <a:ext cx="304800" cy="6858000"/>
          </a:xfrm>
          <a:solidFill>
            <a:schemeClr val="accent1"/>
          </a:solidFill>
        </p:spPr>
        <p:txBody>
          <a:bodyPr bIns="0" anchor="b"/>
          <a:lstStyle>
            <a:lvl1pPr marL="0" indent="0">
              <a:buNone/>
              <a:defRPr sz="133"/>
            </a:lvl1pPr>
          </a:lstStyle>
          <a:p>
            <a:pPr lvl="0"/>
            <a:r>
              <a:rPr lang="en-US" dirty="0"/>
              <a:t>  </a:t>
            </a:r>
          </a:p>
        </p:txBody>
      </p:sp>
      <p:sp>
        <p:nvSpPr>
          <p:cNvPr id="11" name="TextBox 10"/>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39684067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Pic - TWO images">
    <p:bg>
      <p:bgPr>
        <a:solidFill>
          <a:schemeClr val="bg1"/>
        </a:solidFill>
        <a:effectLst/>
      </p:bgPr>
    </p:bg>
    <p:spTree>
      <p:nvGrpSpPr>
        <p:cNvPr id="1" name=""/>
        <p:cNvGrpSpPr/>
        <p:nvPr/>
      </p:nvGrpSpPr>
      <p:grpSpPr>
        <a:xfrm>
          <a:off x="0" y="0"/>
          <a:ext cx="0" cy="0"/>
          <a:chOff x="0" y="0"/>
          <a:chExt cx="0" cy="0"/>
        </a:xfrm>
      </p:grpSpPr>
      <p:sp>
        <p:nvSpPr>
          <p:cNvPr id="13" name="Text Placeholder 6"/>
          <p:cNvSpPr>
            <a:spLocks noGrp="1"/>
          </p:cNvSpPr>
          <p:nvPr>
            <p:ph type="body" sz="quarter" idx="20" hasCustomPrompt="1"/>
          </p:nvPr>
        </p:nvSpPr>
        <p:spPr>
          <a:xfrm>
            <a:off x="0" y="3656122"/>
            <a:ext cx="12192000" cy="3201879"/>
          </a:xfrm>
          <a:solidFill>
            <a:schemeClr val="accent2"/>
          </a:solidFill>
        </p:spPr>
        <p:txBody>
          <a:bodyPr bIns="0" anchor="b" anchorCtr="0"/>
          <a:lstStyle>
            <a:lvl1pPr marL="0" indent="0">
              <a:buNone/>
              <a:defRPr sz="133"/>
            </a:lvl1pPr>
          </a:lstStyle>
          <a:p>
            <a:pPr lvl="0"/>
            <a:r>
              <a:rPr lang="en-US" dirty="0"/>
              <a:t> </a:t>
            </a:r>
            <a:r>
              <a:rPr lang="en-US" dirty="0" err="1"/>
              <a:t>x1</a:t>
            </a:r>
            <a:endParaRPr lang="en-US" dirty="0"/>
          </a:p>
          <a:p>
            <a:pPr lvl="0"/>
            <a:endParaRPr lang="en-US" dirty="0"/>
          </a:p>
        </p:txBody>
      </p:sp>
      <p:sp>
        <p:nvSpPr>
          <p:cNvPr id="11" name="Picture Placeholder 4"/>
          <p:cNvSpPr>
            <a:spLocks noGrp="1" noChangeAspect="1"/>
          </p:cNvSpPr>
          <p:nvPr>
            <p:ph type="pic" sz="quarter" idx="16" hasCustomPrompt="1"/>
          </p:nvPr>
        </p:nvSpPr>
        <p:spPr>
          <a:xfrm>
            <a:off x="290836" y="1"/>
            <a:ext cx="5974080" cy="3663951"/>
          </a:xfrm>
          <a:solidFill>
            <a:schemeClr val="bg1">
              <a:lumMod val="75000"/>
            </a:schemeClr>
          </a:solidFill>
        </p:spPr>
        <p:txBody>
          <a:bodyPr tIns="1097280" anchor="t" anchorCtr="0"/>
          <a:lstStyle>
            <a:lvl1pPr marL="0" indent="0" algn="ctr">
              <a:buNone/>
              <a:defRPr baseline="0"/>
            </a:lvl1pPr>
          </a:lstStyle>
          <a:p>
            <a:r>
              <a:rPr lang="en-US" dirty="0"/>
              <a:t>Click icon to insert an image</a:t>
            </a:r>
          </a:p>
        </p:txBody>
      </p:sp>
      <p:sp>
        <p:nvSpPr>
          <p:cNvPr id="12" name="Picture Placeholder 4"/>
          <p:cNvSpPr>
            <a:spLocks noGrp="1" noChangeAspect="1"/>
          </p:cNvSpPr>
          <p:nvPr>
            <p:ph type="pic" sz="quarter" idx="17" hasCustomPrompt="1"/>
          </p:nvPr>
        </p:nvSpPr>
        <p:spPr>
          <a:xfrm>
            <a:off x="6243367" y="1"/>
            <a:ext cx="5974080" cy="3663951"/>
          </a:xfrm>
          <a:solidFill>
            <a:schemeClr val="bg1">
              <a:lumMod val="85000"/>
            </a:schemeClr>
          </a:solidFill>
        </p:spPr>
        <p:txBody>
          <a:bodyPr tIns="1097280" anchor="t" anchorCtr="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626533" y="4340684"/>
            <a:ext cx="11565467" cy="787099"/>
          </a:xfrm>
        </p:spPr>
        <p:txBody>
          <a:bodyPr lIns="0"/>
          <a:lstStyle>
            <a:lvl1pPr>
              <a:defRPr sz="3733" b="1">
                <a:solidFill>
                  <a:schemeClr val="bg1"/>
                </a:solidFill>
              </a:defRPr>
            </a:lvl1pPr>
          </a:lstStyle>
          <a:p>
            <a:r>
              <a:rPr lang="en-US" dirty="0"/>
              <a:t>Science/R&amp;D hero – TWO images</a:t>
            </a:r>
            <a:br>
              <a:rPr lang="en-US" dirty="0"/>
            </a:br>
            <a:r>
              <a:rPr lang="en-US" dirty="0"/>
              <a:t>Headline is </a:t>
            </a:r>
            <a:r>
              <a:rPr lang="en-US" dirty="0" err="1"/>
              <a:t>arial</a:t>
            </a:r>
            <a:r>
              <a:rPr lang="en-US" dirty="0"/>
              <a:t> in all caps</a:t>
            </a:r>
          </a:p>
        </p:txBody>
      </p:sp>
      <p:sp>
        <p:nvSpPr>
          <p:cNvPr id="9" name="Text Placeholder 7"/>
          <p:cNvSpPr>
            <a:spLocks noGrp="1"/>
          </p:cNvSpPr>
          <p:nvPr>
            <p:ph type="body" sz="quarter" idx="14"/>
          </p:nvPr>
        </p:nvSpPr>
        <p:spPr>
          <a:xfrm>
            <a:off x="626534" y="5178819"/>
            <a:ext cx="11246069" cy="1813035"/>
          </a:xfrm>
          <a:noFill/>
        </p:spPr>
        <p:txBody>
          <a:bodyPr lIns="0" tIns="91440"/>
          <a:lstStyle>
            <a:lvl1pPr>
              <a:defRPr sz="3200">
                <a:solidFill>
                  <a:schemeClr val="bg1"/>
                </a:solidFill>
              </a:defRPr>
            </a:lvl1pPr>
            <a:lvl2pPr>
              <a:defRPr sz="3200">
                <a:solidFill>
                  <a:schemeClr val="bg1"/>
                </a:solidFill>
              </a:defRPr>
            </a:lvl2pPr>
            <a:lvl3pPr>
              <a:defRPr sz="2667">
                <a:solidFill>
                  <a:schemeClr val="bg1"/>
                </a:solidFill>
              </a:defRPr>
            </a:lvl3pPr>
            <a:lvl4pPr>
              <a:defRPr sz="2667">
                <a:solidFill>
                  <a:schemeClr val="bg1"/>
                </a:solidFill>
              </a:defRPr>
            </a:lvl4pPr>
            <a:lvl5pPr>
              <a:defRPr sz="2667">
                <a:solidFill>
                  <a:schemeClr val="bg1"/>
                </a:solidFill>
              </a:defRPr>
            </a:lvl5pPr>
          </a:lstStyle>
          <a:p>
            <a:pPr lvl="0"/>
            <a:r>
              <a:rPr lang="en-US"/>
              <a:t>Click to edit Master text styles</a:t>
            </a:r>
          </a:p>
          <a:p>
            <a:pPr lvl="1"/>
            <a:r>
              <a:rPr lang="en-US"/>
              <a:t>Second level</a:t>
            </a:r>
          </a:p>
        </p:txBody>
      </p:sp>
      <p:sp>
        <p:nvSpPr>
          <p:cNvPr id="3" name="Slide Number Placeholder 2"/>
          <p:cNvSpPr>
            <a:spLocks noGrp="1"/>
          </p:cNvSpPr>
          <p:nvPr>
            <p:ph type="sldNum" sz="quarter" idx="18"/>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10" name="Text Placeholder 4"/>
          <p:cNvSpPr>
            <a:spLocks noGrp="1"/>
          </p:cNvSpPr>
          <p:nvPr>
            <p:ph type="body" sz="quarter" idx="12" hasCustomPrompt="1"/>
          </p:nvPr>
        </p:nvSpPr>
        <p:spPr>
          <a:xfrm>
            <a:off x="0" y="-3"/>
            <a:ext cx="304800" cy="6858000"/>
          </a:xfrm>
          <a:solidFill>
            <a:schemeClr val="accent1"/>
          </a:solidFill>
        </p:spPr>
        <p:txBody>
          <a:bodyPr bIns="0" anchor="b"/>
          <a:lstStyle>
            <a:lvl1pPr marL="0" indent="0">
              <a:buNone/>
              <a:defRPr sz="133"/>
            </a:lvl1pPr>
          </a:lstStyle>
          <a:p>
            <a:pPr lvl="0"/>
            <a:r>
              <a:rPr lang="en-US" dirty="0"/>
              <a:t>  </a:t>
            </a:r>
          </a:p>
        </p:txBody>
      </p:sp>
      <p:sp>
        <p:nvSpPr>
          <p:cNvPr id="14" name="TextBox 13"/>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10971053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Pic - THREE Images">
    <p:bg>
      <p:bgPr>
        <a:solidFill>
          <a:schemeClr val="bg1"/>
        </a:solidFill>
        <a:effectLst/>
      </p:bgPr>
    </p:bg>
    <p:spTree>
      <p:nvGrpSpPr>
        <p:cNvPr id="1" name=""/>
        <p:cNvGrpSpPr/>
        <p:nvPr/>
      </p:nvGrpSpPr>
      <p:grpSpPr>
        <a:xfrm>
          <a:off x="0" y="0"/>
          <a:ext cx="0" cy="0"/>
          <a:chOff x="0" y="0"/>
          <a:chExt cx="0" cy="0"/>
        </a:xfrm>
      </p:grpSpPr>
      <p:sp>
        <p:nvSpPr>
          <p:cNvPr id="11" name="Text Placeholder 6"/>
          <p:cNvSpPr>
            <a:spLocks noGrp="1"/>
          </p:cNvSpPr>
          <p:nvPr>
            <p:ph type="body" sz="quarter" idx="19" hasCustomPrompt="1"/>
          </p:nvPr>
        </p:nvSpPr>
        <p:spPr>
          <a:xfrm>
            <a:off x="0" y="3656122"/>
            <a:ext cx="12192000" cy="3201879"/>
          </a:xfrm>
          <a:solidFill>
            <a:schemeClr val="accent2"/>
          </a:solidFill>
        </p:spPr>
        <p:txBody>
          <a:bodyPr bIns="0" anchor="b" anchorCtr="0"/>
          <a:lstStyle>
            <a:lvl1pPr marL="0" indent="0">
              <a:buNone/>
              <a:defRPr sz="133"/>
            </a:lvl1pPr>
          </a:lstStyle>
          <a:p>
            <a:pPr lvl="0"/>
            <a:r>
              <a:rPr lang="en-US" dirty="0"/>
              <a:t> </a:t>
            </a:r>
            <a:r>
              <a:rPr lang="en-US" dirty="0" err="1"/>
              <a:t>x1</a:t>
            </a:r>
            <a:endParaRPr lang="en-US" dirty="0"/>
          </a:p>
          <a:p>
            <a:pPr lvl="0"/>
            <a:endParaRPr lang="en-US" dirty="0"/>
          </a:p>
        </p:txBody>
      </p:sp>
      <p:sp>
        <p:nvSpPr>
          <p:cNvPr id="5" name="Picture Placeholder 4"/>
          <p:cNvSpPr>
            <a:spLocks noGrp="1" noChangeAspect="1"/>
          </p:cNvSpPr>
          <p:nvPr>
            <p:ph type="pic" sz="quarter" idx="13" hasCustomPrompt="1"/>
          </p:nvPr>
        </p:nvSpPr>
        <p:spPr>
          <a:xfrm>
            <a:off x="290836" y="0"/>
            <a:ext cx="3986784" cy="3673643"/>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9" name="Picture Placeholder 4"/>
          <p:cNvSpPr>
            <a:spLocks noGrp="1" noChangeAspect="1"/>
          </p:cNvSpPr>
          <p:nvPr>
            <p:ph type="pic" sz="quarter" idx="15" hasCustomPrompt="1"/>
          </p:nvPr>
        </p:nvSpPr>
        <p:spPr>
          <a:xfrm>
            <a:off x="4258983" y="0"/>
            <a:ext cx="3986784" cy="3673643"/>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10" name="Picture Placeholder 4"/>
          <p:cNvSpPr>
            <a:spLocks noGrp="1" noChangeAspect="1"/>
          </p:cNvSpPr>
          <p:nvPr>
            <p:ph type="pic" sz="quarter" idx="16" hasCustomPrompt="1"/>
          </p:nvPr>
        </p:nvSpPr>
        <p:spPr>
          <a:xfrm>
            <a:off x="8248149" y="0"/>
            <a:ext cx="3943851" cy="3673643"/>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8" name="Text Placeholder 7"/>
          <p:cNvSpPr>
            <a:spLocks noGrp="1"/>
          </p:cNvSpPr>
          <p:nvPr>
            <p:ph type="body" sz="quarter" idx="14"/>
          </p:nvPr>
        </p:nvSpPr>
        <p:spPr>
          <a:xfrm>
            <a:off x="626534" y="5191519"/>
            <a:ext cx="11246069" cy="1813035"/>
          </a:xfrm>
          <a:noFill/>
        </p:spPr>
        <p:txBody>
          <a:bodyPr lIns="0" tIns="91440"/>
          <a:lstStyle>
            <a:lvl1pPr>
              <a:defRPr sz="3200">
                <a:solidFill>
                  <a:schemeClr val="bg1"/>
                </a:solidFill>
              </a:defRPr>
            </a:lvl1pPr>
            <a:lvl2pPr>
              <a:defRPr sz="3200">
                <a:solidFill>
                  <a:schemeClr val="bg1"/>
                </a:solidFill>
              </a:defRPr>
            </a:lvl2pPr>
            <a:lvl3pPr>
              <a:defRPr sz="2667">
                <a:solidFill>
                  <a:schemeClr val="bg1"/>
                </a:solidFill>
              </a:defRPr>
            </a:lvl3pPr>
            <a:lvl4pPr>
              <a:defRPr sz="2667">
                <a:solidFill>
                  <a:schemeClr val="bg1"/>
                </a:solidFill>
              </a:defRPr>
            </a:lvl4pPr>
            <a:lvl5pPr>
              <a:defRPr sz="2667">
                <a:solidFill>
                  <a:schemeClr val="bg1"/>
                </a:solidFill>
              </a:defRPr>
            </a:lvl5pPr>
          </a:lstStyle>
          <a:p>
            <a:pPr lvl="0"/>
            <a:r>
              <a:rPr lang="en-US"/>
              <a:t>Click to edit Master text styles</a:t>
            </a:r>
          </a:p>
          <a:p>
            <a:pPr lvl="1"/>
            <a:r>
              <a:rPr lang="en-US"/>
              <a:t>Second level</a:t>
            </a:r>
          </a:p>
        </p:txBody>
      </p:sp>
      <p:sp>
        <p:nvSpPr>
          <p:cNvPr id="2" name="Title 1"/>
          <p:cNvSpPr>
            <a:spLocks noGrp="1"/>
          </p:cNvSpPr>
          <p:nvPr>
            <p:ph type="title" hasCustomPrompt="1"/>
          </p:nvPr>
        </p:nvSpPr>
        <p:spPr>
          <a:xfrm>
            <a:off x="626533" y="4353384"/>
            <a:ext cx="11565467" cy="787099"/>
          </a:xfrm>
        </p:spPr>
        <p:txBody>
          <a:bodyPr lIns="0"/>
          <a:lstStyle>
            <a:lvl1pPr>
              <a:defRPr sz="3733" b="1">
                <a:solidFill>
                  <a:schemeClr val="bg1"/>
                </a:solidFill>
              </a:defRPr>
            </a:lvl1pPr>
          </a:lstStyle>
          <a:p>
            <a:r>
              <a:rPr lang="en-US" dirty="0"/>
              <a:t>Science/R&amp;D hero – Three images</a:t>
            </a:r>
            <a:br>
              <a:rPr lang="en-US" dirty="0"/>
            </a:br>
            <a:r>
              <a:rPr lang="en-US" dirty="0"/>
              <a:t>Headline is </a:t>
            </a:r>
            <a:r>
              <a:rPr lang="en-US" dirty="0" err="1"/>
              <a:t>arial</a:t>
            </a:r>
            <a:r>
              <a:rPr lang="en-US" dirty="0"/>
              <a:t> in all caps</a:t>
            </a:r>
          </a:p>
        </p:txBody>
      </p:sp>
      <p:sp>
        <p:nvSpPr>
          <p:cNvPr id="3" name="Slide Number Placeholder 2"/>
          <p:cNvSpPr>
            <a:spLocks noGrp="1"/>
          </p:cNvSpPr>
          <p:nvPr>
            <p:ph type="sldNum" sz="quarter" idx="17"/>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12" name="Text Placeholder 4"/>
          <p:cNvSpPr>
            <a:spLocks noGrp="1"/>
          </p:cNvSpPr>
          <p:nvPr>
            <p:ph type="body" sz="quarter" idx="12" hasCustomPrompt="1"/>
          </p:nvPr>
        </p:nvSpPr>
        <p:spPr>
          <a:xfrm>
            <a:off x="0" y="-3"/>
            <a:ext cx="304800" cy="6858000"/>
          </a:xfrm>
          <a:solidFill>
            <a:schemeClr val="accent1"/>
          </a:solidFill>
        </p:spPr>
        <p:txBody>
          <a:bodyPr bIns="0" anchor="b"/>
          <a:lstStyle>
            <a:lvl1pPr marL="0" indent="0">
              <a:buNone/>
              <a:defRPr sz="133"/>
            </a:lvl1pPr>
          </a:lstStyle>
          <a:p>
            <a:pPr lvl="0"/>
            <a:r>
              <a:rPr lang="en-US" dirty="0"/>
              <a:t>  </a:t>
            </a:r>
          </a:p>
        </p:txBody>
      </p:sp>
      <p:sp>
        <p:nvSpPr>
          <p:cNvPr id="13" name="TextBox 12"/>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37802260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Pic - FOUR Images">
    <p:bg>
      <p:bgPr>
        <a:solidFill>
          <a:schemeClr val="bg1"/>
        </a:solidFill>
        <a:effectLst/>
      </p:bgPr>
    </p:bg>
    <p:spTree>
      <p:nvGrpSpPr>
        <p:cNvPr id="1" name=""/>
        <p:cNvGrpSpPr/>
        <p:nvPr/>
      </p:nvGrpSpPr>
      <p:grpSpPr>
        <a:xfrm>
          <a:off x="0" y="0"/>
          <a:ext cx="0" cy="0"/>
          <a:chOff x="0" y="0"/>
          <a:chExt cx="0" cy="0"/>
        </a:xfrm>
      </p:grpSpPr>
      <p:sp>
        <p:nvSpPr>
          <p:cNvPr id="19" name="Text Placeholder 6"/>
          <p:cNvSpPr>
            <a:spLocks noGrp="1"/>
          </p:cNvSpPr>
          <p:nvPr>
            <p:ph type="body" sz="quarter" idx="24" hasCustomPrompt="1"/>
          </p:nvPr>
        </p:nvSpPr>
        <p:spPr>
          <a:xfrm>
            <a:off x="0" y="0"/>
            <a:ext cx="12192000" cy="6858000"/>
          </a:xfrm>
          <a:solidFill>
            <a:schemeClr val="accent2"/>
          </a:solidFill>
        </p:spPr>
        <p:txBody>
          <a:bodyPr bIns="0" anchor="b" anchorCtr="0"/>
          <a:lstStyle>
            <a:lvl1pPr marL="0" indent="0">
              <a:buNone/>
              <a:defRPr sz="133"/>
            </a:lvl1pPr>
          </a:lstStyle>
          <a:p>
            <a:pPr lvl="0"/>
            <a:r>
              <a:rPr lang="en-US" dirty="0"/>
              <a:t> </a:t>
            </a:r>
            <a:r>
              <a:rPr lang="en-US" dirty="0" err="1"/>
              <a:t>x1</a:t>
            </a:r>
            <a:endParaRPr lang="en-US" dirty="0"/>
          </a:p>
          <a:p>
            <a:pPr lvl="0"/>
            <a:endParaRPr lang="en-US" dirty="0"/>
          </a:p>
        </p:txBody>
      </p:sp>
      <p:sp>
        <p:nvSpPr>
          <p:cNvPr id="5" name="Picture Placeholder 4"/>
          <p:cNvSpPr>
            <a:spLocks noGrp="1" noChangeAspect="1"/>
          </p:cNvSpPr>
          <p:nvPr>
            <p:ph type="pic" sz="quarter" idx="13" hasCustomPrompt="1"/>
          </p:nvPr>
        </p:nvSpPr>
        <p:spPr>
          <a:xfrm>
            <a:off x="290836" y="1654175"/>
            <a:ext cx="2987040" cy="2238283"/>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9" name="Picture Placeholder 4"/>
          <p:cNvSpPr>
            <a:spLocks noGrp="1" noChangeAspect="1"/>
          </p:cNvSpPr>
          <p:nvPr>
            <p:ph type="pic" sz="quarter" idx="15" hasCustomPrompt="1"/>
          </p:nvPr>
        </p:nvSpPr>
        <p:spPr>
          <a:xfrm>
            <a:off x="3270980" y="1654175"/>
            <a:ext cx="2987040" cy="2238283"/>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10" name="Picture Placeholder 4"/>
          <p:cNvSpPr>
            <a:spLocks noGrp="1" noChangeAspect="1"/>
          </p:cNvSpPr>
          <p:nvPr>
            <p:ph type="pic" sz="quarter" idx="16" hasCustomPrompt="1"/>
          </p:nvPr>
        </p:nvSpPr>
        <p:spPr>
          <a:xfrm>
            <a:off x="6251121" y="1654175"/>
            <a:ext cx="2987040" cy="2238283"/>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11" name="Picture Placeholder 4"/>
          <p:cNvSpPr>
            <a:spLocks noGrp="1" noChangeAspect="1"/>
          </p:cNvSpPr>
          <p:nvPr>
            <p:ph type="pic" sz="quarter" idx="17" hasCustomPrompt="1"/>
          </p:nvPr>
        </p:nvSpPr>
        <p:spPr>
          <a:xfrm>
            <a:off x="9208029" y="1654175"/>
            <a:ext cx="2987040" cy="2238283"/>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8" name="Text Placeholder 7"/>
          <p:cNvSpPr>
            <a:spLocks noGrp="1"/>
          </p:cNvSpPr>
          <p:nvPr>
            <p:ph type="body" sz="quarter" idx="14"/>
          </p:nvPr>
        </p:nvSpPr>
        <p:spPr>
          <a:xfrm>
            <a:off x="626534" y="4645419"/>
            <a:ext cx="11246069" cy="1813035"/>
          </a:xfrm>
          <a:noFill/>
        </p:spPr>
        <p:txBody>
          <a:bodyPr lIns="0" tIns="91440"/>
          <a:lstStyle>
            <a:lvl1pPr>
              <a:defRPr sz="3200">
                <a:solidFill>
                  <a:schemeClr val="bg1"/>
                </a:solidFill>
              </a:defRPr>
            </a:lvl1pPr>
            <a:lvl2pPr>
              <a:defRPr sz="3200">
                <a:solidFill>
                  <a:schemeClr val="bg1"/>
                </a:solidFill>
              </a:defRPr>
            </a:lvl2pPr>
            <a:lvl3pPr>
              <a:defRPr sz="2667">
                <a:solidFill>
                  <a:schemeClr val="bg1"/>
                </a:solidFill>
              </a:defRPr>
            </a:lvl3pPr>
            <a:lvl4pPr>
              <a:defRPr sz="2667">
                <a:solidFill>
                  <a:schemeClr val="bg1"/>
                </a:solidFill>
              </a:defRPr>
            </a:lvl4pPr>
            <a:lvl5pPr>
              <a:defRPr sz="2667">
                <a:solidFill>
                  <a:schemeClr val="bg1"/>
                </a:solidFill>
              </a:defRPr>
            </a:lvl5pPr>
          </a:lstStyle>
          <a:p>
            <a:pPr lvl="0"/>
            <a:r>
              <a:rPr lang="en-US"/>
              <a:t>Click to edit Master text styles</a:t>
            </a:r>
          </a:p>
          <a:p>
            <a:pPr lvl="1"/>
            <a:r>
              <a:rPr lang="en-US"/>
              <a:t>Second level</a:t>
            </a:r>
          </a:p>
        </p:txBody>
      </p:sp>
      <p:sp>
        <p:nvSpPr>
          <p:cNvPr id="3" name="Title 2"/>
          <p:cNvSpPr>
            <a:spLocks noGrp="1"/>
          </p:cNvSpPr>
          <p:nvPr>
            <p:ph type="title" hasCustomPrompt="1"/>
          </p:nvPr>
        </p:nvSpPr>
        <p:spPr/>
        <p:txBody>
          <a:bodyPr/>
          <a:lstStyle>
            <a:lvl1pPr>
              <a:defRPr>
                <a:solidFill>
                  <a:schemeClr val="bg1"/>
                </a:solidFill>
              </a:defRPr>
            </a:lvl1pPr>
          </a:lstStyle>
          <a:p>
            <a:r>
              <a:rPr lang="en-US" dirty="0"/>
              <a:t>Science/R&amp;D hero – four images</a:t>
            </a:r>
            <a:br>
              <a:rPr lang="en-US" dirty="0"/>
            </a:br>
            <a:r>
              <a:rPr lang="en-US" dirty="0"/>
              <a:t>Headline is </a:t>
            </a:r>
            <a:r>
              <a:rPr lang="en-US" dirty="0" err="1"/>
              <a:t>arial</a:t>
            </a:r>
            <a:r>
              <a:rPr lang="en-US" dirty="0"/>
              <a:t> in all caps</a:t>
            </a:r>
          </a:p>
        </p:txBody>
      </p:sp>
      <p:sp>
        <p:nvSpPr>
          <p:cNvPr id="4" name="Text Placeholder 3"/>
          <p:cNvSpPr>
            <a:spLocks noGrp="1"/>
          </p:cNvSpPr>
          <p:nvPr>
            <p:ph type="body" sz="quarter" idx="18" hasCustomPrompt="1"/>
          </p:nvPr>
        </p:nvSpPr>
        <p:spPr>
          <a:xfrm>
            <a:off x="290838" y="3931764"/>
            <a:ext cx="2984625" cy="477837"/>
          </a:xfrm>
        </p:spPr>
        <p:txBody>
          <a:bodyPr lIns="91440" rIns="91440"/>
          <a:lstStyle>
            <a:lvl1pPr marL="0" indent="0">
              <a:lnSpc>
                <a:spcPct val="95000"/>
              </a:lnSpc>
              <a:buNone/>
              <a:defRPr sz="1600" b="0" baseline="0">
                <a:solidFill>
                  <a:schemeClr val="bg1"/>
                </a:solidFill>
              </a:defRPr>
            </a:lvl1pPr>
          </a:lstStyle>
          <a:p>
            <a:pPr lvl="0"/>
            <a:r>
              <a:rPr lang="en-US" dirty="0"/>
              <a:t>Image caption Image caption Image caption Image caption Image</a:t>
            </a:r>
          </a:p>
        </p:txBody>
      </p:sp>
      <p:sp>
        <p:nvSpPr>
          <p:cNvPr id="16" name="Text Placeholder 3"/>
          <p:cNvSpPr>
            <a:spLocks noGrp="1"/>
          </p:cNvSpPr>
          <p:nvPr>
            <p:ph type="body" sz="quarter" idx="19" hasCustomPrompt="1"/>
          </p:nvPr>
        </p:nvSpPr>
        <p:spPr>
          <a:xfrm>
            <a:off x="3256794" y="3931764"/>
            <a:ext cx="2984625" cy="477837"/>
          </a:xfrm>
        </p:spPr>
        <p:txBody>
          <a:bodyPr lIns="91440" rIns="91440"/>
          <a:lstStyle>
            <a:lvl1pPr marL="0" indent="0">
              <a:lnSpc>
                <a:spcPct val="95000"/>
              </a:lnSpc>
              <a:buNone/>
              <a:defRPr sz="1600" b="0">
                <a:solidFill>
                  <a:schemeClr val="bg1"/>
                </a:solidFill>
              </a:defRPr>
            </a:lvl1pPr>
          </a:lstStyle>
          <a:p>
            <a:pPr lvl="0"/>
            <a:r>
              <a:rPr lang="en-US" dirty="0"/>
              <a:t>Image caption Image caption Image caption Image caption Image</a:t>
            </a:r>
          </a:p>
        </p:txBody>
      </p:sp>
      <p:sp>
        <p:nvSpPr>
          <p:cNvPr id="17" name="Text Placeholder 3"/>
          <p:cNvSpPr>
            <a:spLocks noGrp="1"/>
          </p:cNvSpPr>
          <p:nvPr>
            <p:ph type="body" sz="quarter" idx="20" hasCustomPrompt="1"/>
          </p:nvPr>
        </p:nvSpPr>
        <p:spPr>
          <a:xfrm>
            <a:off x="6241420" y="3931764"/>
            <a:ext cx="2984625" cy="477837"/>
          </a:xfrm>
        </p:spPr>
        <p:txBody>
          <a:bodyPr lIns="91440" rIns="91440"/>
          <a:lstStyle>
            <a:lvl1pPr marL="0" indent="0">
              <a:lnSpc>
                <a:spcPct val="95000"/>
              </a:lnSpc>
              <a:buNone/>
              <a:defRPr sz="1600" b="0">
                <a:solidFill>
                  <a:schemeClr val="bg1"/>
                </a:solidFill>
              </a:defRPr>
            </a:lvl1pPr>
          </a:lstStyle>
          <a:p>
            <a:pPr lvl="0"/>
            <a:r>
              <a:rPr lang="en-US" dirty="0"/>
              <a:t>Image caption Image caption Image caption Image caption Image</a:t>
            </a:r>
          </a:p>
        </p:txBody>
      </p:sp>
      <p:sp>
        <p:nvSpPr>
          <p:cNvPr id="18" name="Text Placeholder 3"/>
          <p:cNvSpPr>
            <a:spLocks noGrp="1"/>
          </p:cNvSpPr>
          <p:nvPr>
            <p:ph type="body" sz="quarter" idx="21" hasCustomPrompt="1"/>
          </p:nvPr>
        </p:nvSpPr>
        <p:spPr>
          <a:xfrm>
            <a:off x="9207377" y="3931764"/>
            <a:ext cx="2984625" cy="477837"/>
          </a:xfrm>
        </p:spPr>
        <p:txBody>
          <a:bodyPr lIns="91440" rIns="91440"/>
          <a:lstStyle>
            <a:lvl1pPr marL="0" indent="0">
              <a:lnSpc>
                <a:spcPct val="95000"/>
              </a:lnSpc>
              <a:buNone/>
              <a:defRPr sz="1600" b="0">
                <a:solidFill>
                  <a:schemeClr val="bg1"/>
                </a:solidFill>
              </a:defRPr>
            </a:lvl1pPr>
          </a:lstStyle>
          <a:p>
            <a:pPr lvl="0"/>
            <a:r>
              <a:rPr lang="en-US" dirty="0"/>
              <a:t>Image caption Image caption Image caption Image caption Image</a:t>
            </a:r>
          </a:p>
        </p:txBody>
      </p:sp>
      <p:sp>
        <p:nvSpPr>
          <p:cNvPr id="2" name="Slide Number Placeholder 1"/>
          <p:cNvSpPr>
            <a:spLocks noGrp="1"/>
          </p:cNvSpPr>
          <p:nvPr>
            <p:ph type="sldNum" sz="quarter" idx="22"/>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6" name="Footer Placeholder 5"/>
          <p:cNvSpPr>
            <a:spLocks noGrp="1"/>
          </p:cNvSpPr>
          <p:nvPr>
            <p:ph type="ftr" sz="quarter" idx="23"/>
          </p:nvPr>
        </p:nvSpPr>
        <p:spPr>
          <a:xfrm>
            <a:off x="0" y="-1"/>
            <a:ext cx="304800" cy="6858000"/>
          </a:xfrm>
          <a:prstGeom prst="rect">
            <a:avLst/>
          </a:prstGeom>
        </p:spPr>
        <p:txBody>
          <a:bodyPr/>
          <a:lstStyle/>
          <a:p>
            <a:endParaRPr lang="en-US" dirty="0"/>
          </a:p>
        </p:txBody>
      </p:sp>
      <p:sp>
        <p:nvSpPr>
          <p:cNvPr id="20" name="Text Placeholder 4"/>
          <p:cNvSpPr>
            <a:spLocks noGrp="1"/>
          </p:cNvSpPr>
          <p:nvPr>
            <p:ph type="body" sz="quarter" idx="12" hasCustomPrompt="1"/>
          </p:nvPr>
        </p:nvSpPr>
        <p:spPr>
          <a:xfrm>
            <a:off x="0" y="-3"/>
            <a:ext cx="304800" cy="6858000"/>
          </a:xfrm>
          <a:solidFill>
            <a:schemeClr val="accent1"/>
          </a:solidFill>
        </p:spPr>
        <p:txBody>
          <a:bodyPr bIns="0" anchor="b"/>
          <a:lstStyle>
            <a:lvl1pPr marL="0" indent="0">
              <a:buNone/>
              <a:defRPr sz="133"/>
            </a:lvl1pPr>
          </a:lstStyle>
          <a:p>
            <a:pPr lvl="0"/>
            <a:r>
              <a:rPr lang="en-US" dirty="0"/>
              <a:t>  </a:t>
            </a:r>
          </a:p>
        </p:txBody>
      </p:sp>
      <p:sp>
        <p:nvSpPr>
          <p:cNvPr id="21" name="TextBox 20"/>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9452961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Section Break">
    <p:spTree>
      <p:nvGrpSpPr>
        <p:cNvPr id="1" name=""/>
        <p:cNvGrpSpPr/>
        <p:nvPr/>
      </p:nvGrpSpPr>
      <p:grpSpPr>
        <a:xfrm>
          <a:off x="0" y="0"/>
          <a:ext cx="0" cy="0"/>
          <a:chOff x="0" y="0"/>
          <a:chExt cx="0" cy="0"/>
        </a:xfrm>
      </p:grpSpPr>
      <p:pic>
        <p:nvPicPr>
          <p:cNvPr id="6" name="Picture 2" descr="C:\Users\amiesen\Desktop\anlrgbppt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66339" y="6083300"/>
            <a:ext cx="2054459" cy="740115"/>
          </a:xfrm>
          <a:prstGeom prst="rect">
            <a:avLst/>
          </a:prstGeom>
          <a:noFill/>
          <a:extLst>
            <a:ext uri="{909E8E84-426E-40dd-AFC4-6F175D3DCCD1}">
              <a14:hiddenFill xmlns:a14="http://schemas.microsoft.com/office/drawing/2010/main" xmlns="">
                <a:solidFill>
                  <a:srgbClr val="FFFFFF"/>
                </a:solidFill>
              </a14:hiddenFill>
            </a:ext>
          </a:extLst>
        </p:spPr>
      </p:pic>
      <p:pic>
        <p:nvPicPr>
          <p:cNvPr id="37" name="Picture 36" descr="aerial view of Argonne with APS in front 5730-00068.jpg"/>
          <p:cNvPicPr>
            <a:picLocks noChangeAspect="1"/>
          </p:cNvPicPr>
          <p:nvPr userDrawn="1"/>
        </p:nvPicPr>
        <p:blipFill rotWithShape="1">
          <a:blip r:embed="rId3" cstate="email">
            <a:extLst>
              <a:ext uri="{28A0092B-C50C-407E-A947-70E740481C1C}">
                <a14:useLocalDpi xmlns:a14="http://schemas.microsoft.com/office/drawing/2010/main" val="0"/>
              </a:ext>
            </a:extLst>
          </a:blip>
          <a:srcRect t="10682" b="7135"/>
          <a:stretch/>
        </p:blipFill>
        <p:spPr>
          <a:xfrm>
            <a:off x="0" y="0"/>
            <a:ext cx="12192000" cy="5984917"/>
          </a:xfrm>
          <a:prstGeom prst="rect">
            <a:avLst/>
          </a:prstGeom>
        </p:spPr>
      </p:pic>
      <p:sp>
        <p:nvSpPr>
          <p:cNvPr id="3" name="Text Placeholder 2"/>
          <p:cNvSpPr>
            <a:spLocks noGrp="1"/>
          </p:cNvSpPr>
          <p:nvPr>
            <p:ph type="body" sz="quarter" idx="10" hasCustomPrompt="1"/>
          </p:nvPr>
        </p:nvSpPr>
        <p:spPr>
          <a:xfrm>
            <a:off x="1" y="-14246"/>
            <a:ext cx="12191999" cy="5999163"/>
          </a:xfrm>
          <a:solidFill>
            <a:schemeClr val="accent2">
              <a:alpha val="90000"/>
            </a:schemeClr>
          </a:solidFill>
        </p:spPr>
        <p:txBody>
          <a:bodyPr lIns="457200" tIns="0" bIns="457200" anchor="ctr"/>
          <a:lstStyle>
            <a:lvl1pPr marL="0" indent="0">
              <a:buNone/>
              <a:defRPr sz="3733" b="1" cap="all" baseline="0">
                <a:solidFill>
                  <a:schemeClr val="bg1"/>
                </a:solidFill>
              </a:defRPr>
            </a:lvl1pPr>
          </a:lstStyle>
          <a:p>
            <a:pPr lvl="0"/>
            <a:r>
              <a:rPr lang="en-US" dirty="0"/>
              <a:t>Type in SECTION BREAK TITLE</a:t>
            </a:r>
          </a:p>
        </p:txBody>
      </p:sp>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90828" y="6269435"/>
            <a:ext cx="2728491" cy="347016"/>
          </a:xfrm>
          <a:prstGeom prst="rect">
            <a:avLst/>
          </a:prstGeom>
        </p:spPr>
      </p:pic>
    </p:spTree>
    <p:extLst>
      <p:ext uri="{BB962C8B-B14F-4D97-AF65-F5344CB8AC3E}">
        <p14:creationId xmlns:p14="http://schemas.microsoft.com/office/powerpoint/2010/main" val="3890912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vl1pPr>
          </a:lstStyle>
          <a:p>
            <a:r>
              <a:rPr lang="en-US" dirty="0"/>
              <a:t>BASIC CONTENT SLIDE</a:t>
            </a:r>
            <a:br>
              <a:rPr lang="en-US" dirty="0"/>
            </a:br>
            <a:r>
              <a:rPr lang="en-US" dirty="0"/>
              <a:t>one or two lines for headline</a:t>
            </a:r>
          </a:p>
        </p:txBody>
      </p:sp>
      <p:sp>
        <p:nvSpPr>
          <p:cNvPr id="3" name="Content Placeholder 2"/>
          <p:cNvSpPr>
            <a:spLocks noGrp="1"/>
          </p:cNvSpPr>
          <p:nvPr>
            <p:ph idx="1" hasCustomPrompt="1"/>
          </p:nvPr>
        </p:nvSpPr>
        <p:spPr>
          <a:xfrm>
            <a:off x="609602" y="1877795"/>
            <a:ext cx="11163868" cy="4422776"/>
          </a:xfrm>
        </p:spPr>
        <p:txBody>
          <a:bodyPr/>
          <a:lstStyle>
            <a:lvl1pPr>
              <a:defRPr baseline="0"/>
            </a:lvl1pPr>
          </a:lstStyle>
          <a:p>
            <a:pPr lvl="0"/>
            <a:r>
              <a:rPr lang="en-US" dirty="0"/>
              <a:t>Click to add 1st-level bullet. Click an icon below to add table, graph or other imagery.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5"/>
          <p:cNvSpPr>
            <a:spLocks noGrp="1"/>
          </p:cNvSpPr>
          <p:nvPr>
            <p:ph type="body" sz="quarter" idx="12" hasCustomPrompt="1"/>
          </p:nvPr>
        </p:nvSpPr>
        <p:spPr>
          <a:xfrm>
            <a:off x="609602" y="1346549"/>
            <a:ext cx="11163868" cy="499715"/>
          </a:xfrm>
        </p:spPr>
        <p:txBody>
          <a:bodyPr bIns="0">
            <a:noAutofit/>
          </a:bodyPr>
          <a:lstStyle>
            <a:lvl1pPr marL="0" indent="0">
              <a:lnSpc>
                <a:spcPct val="90000"/>
              </a:lnSpc>
              <a:spcBef>
                <a:spcPts val="0"/>
              </a:spcBef>
              <a:buNone/>
              <a:defRPr sz="2667" b="1" baseline="0">
                <a:solidFill>
                  <a:schemeClr val="accent2"/>
                </a:solidFill>
              </a:defRPr>
            </a:lvl1pPr>
          </a:lstStyle>
          <a:p>
            <a:r>
              <a:rPr lang="en-US" dirty="0"/>
              <a:t>Slide subtitle optional -  delete as needed</a:t>
            </a:r>
          </a:p>
        </p:txBody>
      </p:sp>
      <p:sp>
        <p:nvSpPr>
          <p:cNvPr id="8" name="Slide Number Placeholder 7"/>
          <p:cNvSpPr>
            <a:spLocks noGrp="1"/>
          </p:cNvSpPr>
          <p:nvPr>
            <p:ph type="sldNum" sz="quarter" idx="13"/>
          </p:nvPr>
        </p:nvSpPr>
        <p:spPr/>
        <p:txBody>
          <a:bodyPr/>
          <a:lstStyle/>
          <a:p>
            <a:fld id="{AEFAAC5A-9C4F-4278-920D-DF2BAB595749}" type="slidenum">
              <a:rPr lang="en-US" smtClean="0"/>
              <a:pPr/>
              <a:t>‹#›</a:t>
            </a:fld>
            <a:endParaRPr lang="en-US" dirty="0"/>
          </a:p>
        </p:txBody>
      </p:sp>
    </p:spTree>
    <p:extLst>
      <p:ext uri="{BB962C8B-B14F-4D97-AF65-F5344CB8AC3E}">
        <p14:creationId xmlns:p14="http://schemas.microsoft.com/office/powerpoint/2010/main" val="21243158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2" y="490538"/>
            <a:ext cx="11163868" cy="828948"/>
          </a:xfrm>
        </p:spPr>
        <p:txBody>
          <a:bodyPr/>
          <a:lstStyle>
            <a:lvl1pPr>
              <a:defRPr b="1"/>
            </a:lvl1pPr>
          </a:lstStyle>
          <a:p>
            <a:r>
              <a:rPr lang="en-US" dirty="0"/>
              <a:t>TITLE AND CONTENT </a:t>
            </a:r>
            <a:br>
              <a:rPr lang="en-US" dirty="0"/>
            </a:br>
            <a:r>
              <a:rPr lang="en-US" dirty="0"/>
              <a:t>Headline in </a:t>
            </a:r>
            <a:r>
              <a:rPr lang="en-US" dirty="0" err="1"/>
              <a:t>arial</a:t>
            </a:r>
            <a:r>
              <a:rPr lang="en-US" dirty="0"/>
              <a:t> and all caps</a:t>
            </a:r>
          </a:p>
        </p:txBody>
      </p:sp>
      <p:sp>
        <p:nvSpPr>
          <p:cNvPr id="6" name="Text Placeholder 5"/>
          <p:cNvSpPr>
            <a:spLocks noGrp="1"/>
          </p:cNvSpPr>
          <p:nvPr>
            <p:ph type="body" sz="quarter" idx="12" hasCustomPrompt="1"/>
          </p:nvPr>
        </p:nvSpPr>
        <p:spPr>
          <a:xfrm>
            <a:off x="609602" y="13592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4" name="TextBox 3"/>
          <p:cNvSpPr txBox="1"/>
          <p:nvPr userDrawn="1"/>
        </p:nvSpPr>
        <p:spPr>
          <a:xfrm>
            <a:off x="2864467" y="1445568"/>
            <a:ext cx="184731" cy="461665"/>
          </a:xfrm>
          <a:prstGeom prst="rect">
            <a:avLst/>
          </a:prstGeom>
          <a:noFill/>
        </p:spPr>
        <p:txBody>
          <a:bodyPr wrap="none" rtlCol="0">
            <a:spAutoFit/>
          </a:bodyPr>
          <a:lstStyle/>
          <a:p>
            <a:endParaRPr lang="en-US" sz="2400" dirty="0"/>
          </a:p>
        </p:txBody>
      </p:sp>
      <p:sp>
        <p:nvSpPr>
          <p:cNvPr id="7" name="Slide Number Placeholder 6"/>
          <p:cNvSpPr>
            <a:spLocks noGrp="1"/>
          </p:cNvSpPr>
          <p:nvPr>
            <p:ph type="sldNum" sz="quarter" idx="13"/>
          </p:nvPr>
        </p:nvSpPr>
        <p:spPr/>
        <p:txBody>
          <a:bodyPr/>
          <a:lstStyle/>
          <a:p>
            <a:fld id="{AEFAAC5A-9C4F-4278-920D-DF2BAB595749}" type="slidenum">
              <a:rPr lang="en-US" smtClean="0"/>
              <a:pPr/>
              <a:t>‹#›</a:t>
            </a:fld>
            <a:endParaRPr lang="en-US" dirty="0"/>
          </a:p>
        </p:txBody>
      </p:sp>
    </p:spTree>
    <p:extLst>
      <p:ext uri="{BB962C8B-B14F-4D97-AF65-F5344CB8AC3E}">
        <p14:creationId xmlns:p14="http://schemas.microsoft.com/office/powerpoint/2010/main" val="7401486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olumns-TWO">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609602" y="1373717"/>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4" name="Text Placeholder 3"/>
          <p:cNvSpPr>
            <a:spLocks noGrp="1"/>
          </p:cNvSpPr>
          <p:nvPr>
            <p:ph type="body" sz="quarter" idx="13"/>
          </p:nvPr>
        </p:nvSpPr>
        <p:spPr>
          <a:xfrm>
            <a:off x="609600" y="1904965"/>
            <a:ext cx="5364480" cy="4422775"/>
          </a:xfrm>
        </p:spPr>
        <p:txBody>
          <a:bodyPr/>
          <a:lstStyle>
            <a:lvl1pPr>
              <a:defRPr sz="2400"/>
            </a:lvl1pPr>
            <a:lvl2pPr marL="609585" indent="-230712">
              <a:spcBef>
                <a:spcPts val="0"/>
              </a:spcBef>
              <a:defRPr sz="2400"/>
            </a:lvl2pPr>
            <a:lvl3pPr marL="836063" indent="-171446">
              <a:defRPr sz="2400"/>
            </a:lvl3pPr>
            <a:lvl4pPr marL="1153555" indent="-228594">
              <a:defRPr sz="2400"/>
            </a:lvl4pPr>
            <a:lvl5pPr marL="1445648" indent="-228594">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3"/>
          <p:cNvSpPr>
            <a:spLocks noGrp="1"/>
          </p:cNvSpPr>
          <p:nvPr>
            <p:ph type="body" sz="quarter" idx="14"/>
          </p:nvPr>
        </p:nvSpPr>
        <p:spPr>
          <a:xfrm>
            <a:off x="6267451" y="1890677"/>
            <a:ext cx="5364480" cy="4422775"/>
          </a:xfrm>
        </p:spPr>
        <p:txBody>
          <a:bodyPr/>
          <a:lstStyle>
            <a:lvl1pPr>
              <a:defRPr sz="2400"/>
            </a:lvl1pPr>
            <a:lvl2pPr marL="609585" indent="-230712">
              <a:spcBef>
                <a:spcPts val="0"/>
              </a:spcBef>
              <a:defRPr sz="2400"/>
            </a:lvl2pPr>
            <a:lvl3pPr marL="836063" indent="-171446">
              <a:defRPr sz="2400"/>
            </a:lvl3pPr>
            <a:lvl4pPr marL="1153555" indent="-228594">
              <a:defRPr sz="2400"/>
            </a:lvl4pPr>
            <a:lvl5pPr marL="1445648" indent="-228594">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hasCustomPrompt="1"/>
          </p:nvPr>
        </p:nvSpPr>
        <p:spPr/>
        <p:txBody>
          <a:bodyPr/>
          <a:lstStyle>
            <a:lvl1pPr>
              <a:defRPr/>
            </a:lvl1pPr>
          </a:lstStyle>
          <a:p>
            <a:r>
              <a:rPr lang="en-US" dirty="0"/>
              <a:t>Two-column CONTENT slide</a:t>
            </a:r>
            <a:br>
              <a:rPr lang="en-US" dirty="0"/>
            </a:br>
            <a:r>
              <a:rPr lang="en-US" dirty="0"/>
              <a:t>one or two lines for headline</a:t>
            </a:r>
          </a:p>
        </p:txBody>
      </p:sp>
    </p:spTree>
    <p:extLst>
      <p:ext uri="{BB962C8B-B14F-4D97-AF65-F5344CB8AC3E}">
        <p14:creationId xmlns:p14="http://schemas.microsoft.com/office/powerpoint/2010/main" val="41894800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IMAGES - Vertic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5FEC96C-AFD1-4C49-9493-F5643E5E2E8F}" type="slidenum">
              <a:rPr lang="en-US" smtClean="0"/>
              <a:t>‹#›</a:t>
            </a:fld>
            <a:endParaRPr lang="en-US" dirty="0"/>
          </a:p>
        </p:txBody>
      </p:sp>
      <p:sp>
        <p:nvSpPr>
          <p:cNvPr id="4" name="Text Placeholder 3"/>
          <p:cNvSpPr>
            <a:spLocks noGrp="1"/>
          </p:cNvSpPr>
          <p:nvPr>
            <p:ph type="body" sz="quarter" idx="13"/>
          </p:nvPr>
        </p:nvSpPr>
        <p:spPr>
          <a:xfrm>
            <a:off x="6004767" y="1890496"/>
            <a:ext cx="5759667" cy="2054443"/>
          </a:xfrm>
        </p:spPr>
        <p:txBody>
          <a:bodyPr tIns="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400"/>
            </a:lvl4pPr>
            <a:lvl5pPr marL="1445648" indent="-228594">
              <a:spcBef>
                <a:spcPts val="0"/>
              </a:spcBef>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4"/>
          <p:cNvSpPr>
            <a:spLocks noGrp="1"/>
          </p:cNvSpPr>
          <p:nvPr>
            <p:ph type="pic" sz="quarter" idx="15" hasCustomPrompt="1"/>
          </p:nvPr>
        </p:nvSpPr>
        <p:spPr>
          <a:xfrm>
            <a:off x="660908" y="1890495"/>
            <a:ext cx="4972641" cy="2087843"/>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2" name="Picture Placeholder 4"/>
          <p:cNvSpPr>
            <a:spLocks noGrp="1"/>
          </p:cNvSpPr>
          <p:nvPr>
            <p:ph type="pic" sz="quarter" idx="16" hasCustomPrompt="1"/>
          </p:nvPr>
        </p:nvSpPr>
        <p:spPr>
          <a:xfrm>
            <a:off x="660908" y="4271088"/>
            <a:ext cx="4972641" cy="2087843"/>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TWO IMAGES – VERTICAL</a:t>
            </a:r>
            <a:br>
              <a:rPr lang="en-US" dirty="0"/>
            </a:br>
            <a:r>
              <a:rPr lang="en-US" dirty="0"/>
              <a:t>Headline in </a:t>
            </a:r>
            <a:r>
              <a:rPr lang="en-US" dirty="0" err="1"/>
              <a:t>arial</a:t>
            </a:r>
            <a:r>
              <a:rPr lang="en-US" dirty="0"/>
              <a:t> and all caps</a:t>
            </a:r>
          </a:p>
        </p:txBody>
      </p:sp>
      <p:sp>
        <p:nvSpPr>
          <p:cNvPr id="8" name="Text Placeholder 5"/>
          <p:cNvSpPr>
            <a:spLocks noGrp="1"/>
          </p:cNvSpPr>
          <p:nvPr>
            <p:ph type="body" sz="quarter" idx="12" hasCustomPrompt="1"/>
          </p:nvPr>
        </p:nvSpPr>
        <p:spPr>
          <a:xfrm>
            <a:off x="609602" y="13592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10" name="Text Placeholder 3"/>
          <p:cNvSpPr>
            <a:spLocks noGrp="1"/>
          </p:cNvSpPr>
          <p:nvPr>
            <p:ph type="body" sz="quarter" idx="18"/>
          </p:nvPr>
        </p:nvSpPr>
        <p:spPr>
          <a:xfrm>
            <a:off x="6004767" y="4257459"/>
            <a:ext cx="5759667" cy="2054443"/>
          </a:xfrm>
        </p:spPr>
        <p:txBody>
          <a:bodyPr tIns="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400"/>
            </a:lvl4pPr>
            <a:lvl5pPr marL="1445648" indent="-228594">
              <a:spcBef>
                <a:spcPts val="0"/>
              </a:spcBef>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19444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lumns-TWO w/boxed heads">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614527" y="2454269"/>
            <a:ext cx="5486400" cy="3835883"/>
          </a:xfrm>
          <a:ln>
            <a:solidFill>
              <a:schemeClr val="bg1">
                <a:lumMod val="50000"/>
              </a:schemeClr>
            </a:solidFill>
          </a:ln>
        </p:spPr>
        <p:txBody>
          <a:bodyPr lIns="182880" tIns="91440" rIns="91440"/>
          <a:lstStyle>
            <a:lvl1pPr>
              <a:defRPr sz="2400"/>
            </a:lvl1pPr>
            <a:lvl2pPr marL="609585" indent="-230712">
              <a:defRPr sz="2400"/>
            </a:lvl2pPr>
            <a:lvl3pPr marL="836063" indent="-171446">
              <a:defRPr sz="2400"/>
            </a:lvl3pPr>
            <a:lvl4pPr marL="1153555" indent="-228594">
              <a:defRPr sz="2400"/>
            </a:lvl4pPr>
            <a:lvl5pPr marL="1445648" indent="-228594">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3"/>
          <p:cNvSpPr>
            <a:spLocks noGrp="1"/>
          </p:cNvSpPr>
          <p:nvPr>
            <p:ph type="body" sz="quarter" idx="14"/>
          </p:nvPr>
        </p:nvSpPr>
        <p:spPr>
          <a:xfrm>
            <a:off x="6286500" y="2454269"/>
            <a:ext cx="5486400" cy="3835883"/>
          </a:xfrm>
          <a:ln>
            <a:solidFill>
              <a:schemeClr val="bg1">
                <a:lumMod val="50000"/>
              </a:schemeClr>
            </a:solidFill>
          </a:ln>
        </p:spPr>
        <p:txBody>
          <a:bodyPr lIns="182880" tIns="91440" rIns="91440"/>
          <a:lstStyle>
            <a:lvl1pPr>
              <a:defRPr sz="2400"/>
            </a:lvl1pPr>
            <a:lvl2pPr marL="609585" indent="-230712">
              <a:defRPr sz="2400"/>
            </a:lvl2pPr>
            <a:lvl3pPr marL="836063" indent="-171446">
              <a:defRPr sz="2400"/>
            </a:lvl3pPr>
            <a:lvl4pPr marL="1153555" indent="-228594">
              <a:defRPr sz="2400"/>
            </a:lvl4pPr>
            <a:lvl5pPr marL="1445648" indent="-228594">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a:spLocks noGrp="1"/>
          </p:cNvSpPr>
          <p:nvPr>
            <p:ph type="body" sz="quarter" idx="16" hasCustomPrompt="1"/>
          </p:nvPr>
        </p:nvSpPr>
        <p:spPr>
          <a:xfrm>
            <a:off x="6286500" y="1874730"/>
            <a:ext cx="5486400" cy="620999"/>
          </a:xfrm>
          <a:prstGeom prst="rect">
            <a:avLst/>
          </a:prstGeom>
          <a:solidFill>
            <a:schemeClr val="accent1"/>
          </a:solidFill>
          <a:ln w="9525">
            <a:solidFill>
              <a:schemeClr val="accent1"/>
            </a:solidFill>
            <a:miter lim="800000"/>
          </a:ln>
        </p:spPr>
        <p:txBody>
          <a:bodyPr lIns="182880" bIns="0" anchor="ctr"/>
          <a:lstStyle>
            <a:lvl1pPr marL="0" indent="0" algn="l">
              <a:lnSpc>
                <a:spcPct val="100000"/>
              </a:lnSpc>
              <a:buNone/>
              <a:defRPr sz="2400" b="1" cap="all" baseline="0">
                <a:solidFill>
                  <a:schemeClr val="bg1"/>
                </a:solidFill>
              </a:defRPr>
            </a:lvl1pPr>
            <a:lvl2pPr marL="609585" indent="-230712">
              <a:defRPr sz="2133"/>
            </a:lvl2pPr>
            <a:lvl3pPr marL="836063" indent="-171446">
              <a:defRPr sz="1867"/>
            </a:lvl3pPr>
            <a:lvl4pPr marL="1153555" indent="-228594">
              <a:defRPr sz="1600"/>
            </a:lvl4pPr>
            <a:lvl5pPr marL="1445648" indent="-228594">
              <a:defRPr sz="1600"/>
            </a:lvl5pPr>
          </a:lstStyle>
          <a:p>
            <a:pPr lvl="0"/>
            <a:r>
              <a:rPr lang="en-US" dirty="0"/>
              <a:t>Click to Add Headline</a:t>
            </a:r>
          </a:p>
        </p:txBody>
      </p:sp>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609602" y="1359249"/>
            <a:ext cx="11163868" cy="499715"/>
          </a:xfrm>
          <a:noFill/>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9" name="Text Placeholder 3"/>
          <p:cNvSpPr>
            <a:spLocks noGrp="1"/>
          </p:cNvSpPr>
          <p:nvPr>
            <p:ph type="body" sz="quarter" idx="15" hasCustomPrompt="1"/>
          </p:nvPr>
        </p:nvSpPr>
        <p:spPr>
          <a:xfrm>
            <a:off x="614527" y="1874730"/>
            <a:ext cx="5486400" cy="620999"/>
          </a:xfrm>
          <a:prstGeom prst="rect">
            <a:avLst/>
          </a:prstGeom>
          <a:solidFill>
            <a:schemeClr val="accent1"/>
          </a:solidFill>
          <a:ln w="9525">
            <a:solidFill>
              <a:schemeClr val="accent1"/>
            </a:solidFill>
            <a:miter lim="800000"/>
          </a:ln>
          <a:effectLst/>
        </p:spPr>
        <p:txBody>
          <a:bodyPr lIns="182880" bIns="0" anchor="ctr"/>
          <a:lstStyle>
            <a:lvl1pPr marL="0" indent="0" algn="l">
              <a:lnSpc>
                <a:spcPct val="100000"/>
              </a:lnSpc>
              <a:buNone/>
              <a:defRPr sz="2400" b="1" cap="all" baseline="0">
                <a:solidFill>
                  <a:schemeClr val="bg1"/>
                </a:solidFill>
              </a:defRPr>
            </a:lvl1pPr>
            <a:lvl2pPr marL="609585" indent="-230712">
              <a:defRPr sz="2133"/>
            </a:lvl2pPr>
            <a:lvl3pPr marL="836063" indent="-171446">
              <a:defRPr sz="1867"/>
            </a:lvl3pPr>
            <a:lvl4pPr marL="1153555" indent="-228594">
              <a:defRPr sz="1600"/>
            </a:lvl4pPr>
            <a:lvl5pPr marL="1445648" indent="-228594">
              <a:defRPr sz="1600"/>
            </a:lvl5pPr>
          </a:lstStyle>
          <a:p>
            <a:pPr lvl="0"/>
            <a:r>
              <a:rPr lang="en-US" dirty="0"/>
              <a:t>Click to Add Headline</a:t>
            </a:r>
          </a:p>
        </p:txBody>
      </p:sp>
      <p:sp>
        <p:nvSpPr>
          <p:cNvPr id="2" name="Title 1"/>
          <p:cNvSpPr>
            <a:spLocks noGrp="1"/>
          </p:cNvSpPr>
          <p:nvPr>
            <p:ph type="title" hasCustomPrompt="1"/>
          </p:nvPr>
        </p:nvSpPr>
        <p:spPr/>
        <p:txBody>
          <a:bodyPr/>
          <a:lstStyle>
            <a:lvl1pPr>
              <a:defRPr baseline="0"/>
            </a:lvl1pPr>
          </a:lstStyle>
          <a:p>
            <a:r>
              <a:rPr lang="en-US" dirty="0"/>
              <a:t>Two-column CONTENT slide</a:t>
            </a:r>
            <a:br>
              <a:rPr lang="en-US" dirty="0"/>
            </a:br>
            <a:r>
              <a:rPr lang="en-US" dirty="0"/>
              <a:t>with box treatment</a:t>
            </a:r>
          </a:p>
        </p:txBody>
      </p:sp>
    </p:spTree>
    <p:extLst>
      <p:ext uri="{BB962C8B-B14F-4D97-AF65-F5344CB8AC3E}">
        <p14:creationId xmlns:p14="http://schemas.microsoft.com/office/powerpoint/2010/main" val="35683731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IMAGES - Vertic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5FEC96C-AFD1-4C49-9493-F5643E5E2E8F}" type="slidenum">
              <a:rPr lang="en-US" smtClean="0"/>
              <a:t>‹#›</a:t>
            </a:fld>
            <a:endParaRPr lang="en-US" dirty="0"/>
          </a:p>
        </p:txBody>
      </p:sp>
      <p:sp>
        <p:nvSpPr>
          <p:cNvPr id="4" name="Text Placeholder 3"/>
          <p:cNvSpPr>
            <a:spLocks noGrp="1"/>
          </p:cNvSpPr>
          <p:nvPr>
            <p:ph type="body" sz="quarter" idx="13"/>
          </p:nvPr>
        </p:nvSpPr>
        <p:spPr>
          <a:xfrm>
            <a:off x="6004767" y="1890496"/>
            <a:ext cx="5759667" cy="2054443"/>
          </a:xfrm>
        </p:spPr>
        <p:txBody>
          <a:bodyPr tIns="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400"/>
            </a:lvl4pPr>
            <a:lvl5pPr marL="1445648" indent="-228594">
              <a:spcBef>
                <a:spcPts val="0"/>
              </a:spcBef>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4"/>
          <p:cNvSpPr>
            <a:spLocks noGrp="1"/>
          </p:cNvSpPr>
          <p:nvPr>
            <p:ph type="pic" sz="quarter" idx="15" hasCustomPrompt="1"/>
          </p:nvPr>
        </p:nvSpPr>
        <p:spPr>
          <a:xfrm>
            <a:off x="660908" y="1890495"/>
            <a:ext cx="4972641" cy="2087843"/>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2" name="Picture Placeholder 4"/>
          <p:cNvSpPr>
            <a:spLocks noGrp="1"/>
          </p:cNvSpPr>
          <p:nvPr>
            <p:ph type="pic" sz="quarter" idx="16" hasCustomPrompt="1"/>
          </p:nvPr>
        </p:nvSpPr>
        <p:spPr>
          <a:xfrm>
            <a:off x="660908" y="4271088"/>
            <a:ext cx="4972641" cy="2087843"/>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TWO IMAGES – VERTICAL</a:t>
            </a:r>
            <a:br>
              <a:rPr lang="en-US" dirty="0"/>
            </a:br>
            <a:r>
              <a:rPr lang="en-US" dirty="0"/>
              <a:t>Headline in </a:t>
            </a:r>
            <a:r>
              <a:rPr lang="en-US" dirty="0" err="1"/>
              <a:t>arial</a:t>
            </a:r>
            <a:r>
              <a:rPr lang="en-US" dirty="0"/>
              <a:t> and all caps</a:t>
            </a:r>
          </a:p>
        </p:txBody>
      </p:sp>
      <p:sp>
        <p:nvSpPr>
          <p:cNvPr id="8" name="Text Placeholder 5"/>
          <p:cNvSpPr>
            <a:spLocks noGrp="1"/>
          </p:cNvSpPr>
          <p:nvPr>
            <p:ph type="body" sz="quarter" idx="12" hasCustomPrompt="1"/>
          </p:nvPr>
        </p:nvSpPr>
        <p:spPr>
          <a:xfrm>
            <a:off x="609602" y="13592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10" name="Text Placeholder 3"/>
          <p:cNvSpPr>
            <a:spLocks noGrp="1"/>
          </p:cNvSpPr>
          <p:nvPr>
            <p:ph type="body" sz="quarter" idx="18"/>
          </p:nvPr>
        </p:nvSpPr>
        <p:spPr>
          <a:xfrm>
            <a:off x="6004767" y="4257459"/>
            <a:ext cx="5759667" cy="2054443"/>
          </a:xfrm>
        </p:spPr>
        <p:txBody>
          <a:bodyPr tIns="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400"/>
            </a:lvl4pPr>
            <a:lvl5pPr marL="1445648" indent="-228594">
              <a:spcBef>
                <a:spcPts val="0"/>
              </a:spcBef>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13548086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HREE IMAGES - vertic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5FEC96C-AFD1-4C49-9493-F5643E5E2E8F}" type="slidenum">
              <a:rPr lang="en-US" smtClean="0"/>
              <a:t>‹#›</a:t>
            </a:fld>
            <a:endParaRPr lang="en-US" dirty="0"/>
          </a:p>
        </p:txBody>
      </p:sp>
      <p:sp>
        <p:nvSpPr>
          <p:cNvPr id="4" name="Text Placeholder 3"/>
          <p:cNvSpPr>
            <a:spLocks noGrp="1"/>
          </p:cNvSpPr>
          <p:nvPr>
            <p:ph type="body" sz="quarter" idx="13"/>
          </p:nvPr>
        </p:nvSpPr>
        <p:spPr>
          <a:xfrm>
            <a:off x="4060412" y="1934727"/>
            <a:ext cx="7753216" cy="1303379"/>
          </a:xfrm>
        </p:spPr>
        <p:txBody>
          <a:bodyPr tIns="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133"/>
            </a:lvl4pPr>
            <a:lvl5pPr marL="1445648" indent="-228594">
              <a:spcBef>
                <a:spcPts val="0"/>
              </a:spcBef>
              <a:defRPr sz="2133"/>
            </a:lvl5pPr>
          </a:lstStyle>
          <a:p>
            <a:pPr lvl="0"/>
            <a:r>
              <a:rPr lang="en-US"/>
              <a:t>Click to edit Master text styles</a:t>
            </a:r>
          </a:p>
          <a:p>
            <a:pPr lvl="1"/>
            <a:r>
              <a:rPr lang="en-US"/>
              <a:t>Second level</a:t>
            </a:r>
          </a:p>
          <a:p>
            <a:pPr lvl="2"/>
            <a:r>
              <a:rPr lang="en-US"/>
              <a:t>Third level</a:t>
            </a:r>
          </a:p>
        </p:txBody>
      </p:sp>
      <p:sp>
        <p:nvSpPr>
          <p:cNvPr id="9" name="Picture Placeholder 4"/>
          <p:cNvSpPr>
            <a:spLocks noGrp="1"/>
          </p:cNvSpPr>
          <p:nvPr>
            <p:ph type="pic" sz="quarter" idx="15" hasCustomPrompt="1"/>
          </p:nvPr>
        </p:nvSpPr>
        <p:spPr>
          <a:xfrm>
            <a:off x="652525" y="1923615"/>
            <a:ext cx="2698328" cy="1186811"/>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2" name="Picture Placeholder 4"/>
          <p:cNvSpPr>
            <a:spLocks noGrp="1"/>
          </p:cNvSpPr>
          <p:nvPr>
            <p:ph type="pic" sz="quarter" idx="16" hasCustomPrompt="1"/>
          </p:nvPr>
        </p:nvSpPr>
        <p:spPr>
          <a:xfrm>
            <a:off x="649354" y="3493608"/>
            <a:ext cx="2704676" cy="1186811"/>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THREE IMAGES – VERTICAL</a:t>
            </a:r>
            <a:br>
              <a:rPr lang="en-US" dirty="0"/>
            </a:br>
            <a:r>
              <a:rPr lang="en-US" dirty="0"/>
              <a:t>Headline in </a:t>
            </a:r>
            <a:r>
              <a:rPr lang="en-US" dirty="0" err="1"/>
              <a:t>arial</a:t>
            </a:r>
            <a:r>
              <a:rPr lang="en-US" dirty="0"/>
              <a:t> and all caps</a:t>
            </a:r>
          </a:p>
        </p:txBody>
      </p:sp>
      <p:sp>
        <p:nvSpPr>
          <p:cNvPr id="8" name="Text Placeholder 5"/>
          <p:cNvSpPr>
            <a:spLocks noGrp="1"/>
          </p:cNvSpPr>
          <p:nvPr>
            <p:ph type="body" sz="quarter" idx="12" hasCustomPrompt="1"/>
          </p:nvPr>
        </p:nvSpPr>
        <p:spPr>
          <a:xfrm>
            <a:off x="609602" y="13719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10" name="Text Placeholder 3"/>
          <p:cNvSpPr>
            <a:spLocks noGrp="1"/>
          </p:cNvSpPr>
          <p:nvPr>
            <p:ph type="body" sz="quarter" idx="18"/>
          </p:nvPr>
        </p:nvSpPr>
        <p:spPr>
          <a:xfrm>
            <a:off x="4060412" y="3507968"/>
            <a:ext cx="7753216" cy="1303379"/>
          </a:xfrm>
        </p:spPr>
        <p:txBody>
          <a:bodyPr tIns="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133"/>
            </a:lvl4pPr>
            <a:lvl5pPr marL="1445648" indent="-228594">
              <a:spcBef>
                <a:spcPts val="0"/>
              </a:spcBef>
              <a:defRPr sz="2133"/>
            </a:lvl5pPr>
          </a:lstStyle>
          <a:p>
            <a:pPr lvl="0"/>
            <a:r>
              <a:rPr lang="en-US"/>
              <a:t>Click to edit Master text styles</a:t>
            </a:r>
          </a:p>
          <a:p>
            <a:pPr lvl="1"/>
            <a:r>
              <a:rPr lang="en-US"/>
              <a:t>Second level</a:t>
            </a:r>
          </a:p>
          <a:p>
            <a:pPr lvl="2"/>
            <a:r>
              <a:rPr lang="en-US"/>
              <a:t>Third level</a:t>
            </a:r>
          </a:p>
        </p:txBody>
      </p:sp>
      <p:sp>
        <p:nvSpPr>
          <p:cNvPr id="14" name="Picture Placeholder 4"/>
          <p:cNvSpPr>
            <a:spLocks noGrp="1"/>
          </p:cNvSpPr>
          <p:nvPr>
            <p:ph type="pic" sz="quarter" idx="19" hasCustomPrompt="1"/>
          </p:nvPr>
        </p:nvSpPr>
        <p:spPr>
          <a:xfrm>
            <a:off x="649353" y="5076181"/>
            <a:ext cx="2704676" cy="1186811"/>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5" name="Text Placeholder 3"/>
          <p:cNvSpPr>
            <a:spLocks noGrp="1"/>
          </p:cNvSpPr>
          <p:nvPr>
            <p:ph type="body" sz="quarter" idx="20"/>
          </p:nvPr>
        </p:nvSpPr>
        <p:spPr>
          <a:xfrm>
            <a:off x="4060412" y="5059321"/>
            <a:ext cx="7753216" cy="1303379"/>
          </a:xfrm>
        </p:spPr>
        <p:txBody>
          <a:bodyPr tIns="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133"/>
            </a:lvl4pPr>
            <a:lvl5pPr marL="1445648" indent="-228594">
              <a:spcBef>
                <a:spcPts val="0"/>
              </a:spcBef>
              <a:defRPr sz="2133"/>
            </a:lvl5pPr>
          </a:lstStyle>
          <a:p>
            <a:pPr lvl="0"/>
            <a:r>
              <a:rPr lang="en-US"/>
              <a:t>Click to edit Master text styles</a:t>
            </a:r>
          </a:p>
          <a:p>
            <a:pPr lvl="1"/>
            <a:r>
              <a:rPr lang="en-US"/>
              <a:t>Second level</a:t>
            </a:r>
          </a:p>
          <a:p>
            <a:pPr lvl="2"/>
            <a:r>
              <a:rPr lang="en-US"/>
              <a:t>Third level</a:t>
            </a:r>
          </a:p>
        </p:txBody>
      </p:sp>
      <p:sp>
        <p:nvSpPr>
          <p:cNvPr id="16" name="TextBox 15"/>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35900601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IMAGES - top horizont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609602" y="13592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4" name="Text Placeholder 3"/>
          <p:cNvSpPr>
            <a:spLocks noGrp="1"/>
          </p:cNvSpPr>
          <p:nvPr>
            <p:ph type="body" sz="quarter" idx="13"/>
          </p:nvPr>
        </p:nvSpPr>
        <p:spPr>
          <a:xfrm>
            <a:off x="651643" y="4188849"/>
            <a:ext cx="5486400" cy="2129163"/>
          </a:xfrm>
        </p:spPr>
        <p:txBody>
          <a:bodyPr tIns="9144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400"/>
            </a:lvl4pPr>
            <a:lvl5pPr marL="1445648" indent="-228594">
              <a:spcBef>
                <a:spcPts val="0"/>
              </a:spcBef>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3"/>
          <p:cNvSpPr>
            <a:spLocks noGrp="1"/>
          </p:cNvSpPr>
          <p:nvPr>
            <p:ph type="body" sz="quarter" idx="14"/>
          </p:nvPr>
        </p:nvSpPr>
        <p:spPr>
          <a:xfrm>
            <a:off x="6288289" y="4188849"/>
            <a:ext cx="5463447" cy="2129163"/>
          </a:xfrm>
        </p:spPr>
        <p:txBody>
          <a:bodyPr tIns="9144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400"/>
            </a:lvl4pPr>
            <a:lvl5pPr marL="1445648" indent="-228594">
              <a:spcBef>
                <a:spcPts val="0"/>
              </a:spcBef>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4"/>
          <p:cNvSpPr>
            <a:spLocks noGrp="1"/>
          </p:cNvSpPr>
          <p:nvPr>
            <p:ph type="pic" sz="quarter" idx="15" hasCustomPrompt="1"/>
          </p:nvPr>
        </p:nvSpPr>
        <p:spPr>
          <a:xfrm>
            <a:off x="660905" y="1890495"/>
            <a:ext cx="5364480" cy="2286000"/>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2" name="Picture Placeholder 4"/>
          <p:cNvSpPr>
            <a:spLocks noGrp="1"/>
          </p:cNvSpPr>
          <p:nvPr>
            <p:ph type="pic" sz="quarter" idx="16" hasCustomPrompt="1"/>
          </p:nvPr>
        </p:nvSpPr>
        <p:spPr>
          <a:xfrm>
            <a:off x="6278733" y="1890495"/>
            <a:ext cx="5364480" cy="2286000"/>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TWO IMAGES – top HORIZONTAL</a:t>
            </a:r>
            <a:br>
              <a:rPr lang="en-US" dirty="0"/>
            </a:br>
            <a:r>
              <a:rPr lang="en-US" dirty="0"/>
              <a:t>Headline in </a:t>
            </a:r>
            <a:r>
              <a:rPr lang="en-US" dirty="0" err="1"/>
              <a:t>arial</a:t>
            </a:r>
            <a:r>
              <a:rPr lang="en-US" dirty="0"/>
              <a:t> and all caps</a:t>
            </a:r>
          </a:p>
        </p:txBody>
      </p:sp>
      <p:sp>
        <p:nvSpPr>
          <p:cNvPr id="10" name="TextBox 9"/>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24802260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IMAGES - Bottom horizont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609602" y="1355853"/>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4" name="Text Placeholder 3"/>
          <p:cNvSpPr>
            <a:spLocks noGrp="1"/>
          </p:cNvSpPr>
          <p:nvPr>
            <p:ph type="body" sz="quarter" idx="13"/>
          </p:nvPr>
        </p:nvSpPr>
        <p:spPr>
          <a:xfrm>
            <a:off x="609600" y="1877797"/>
            <a:ext cx="5486400" cy="1717079"/>
          </a:xfrm>
        </p:spPr>
        <p:txBody>
          <a:bodyPr/>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400"/>
            </a:lvl4pPr>
            <a:lvl5pPr marL="1445648" indent="-228594">
              <a:spcBef>
                <a:spcPts val="0"/>
              </a:spcBef>
              <a:defRPr sz="2400"/>
            </a:lvl5pPr>
          </a:lstStyle>
          <a:p>
            <a:pPr lvl="0"/>
            <a:r>
              <a:rPr lang="en-US"/>
              <a:t>Click to edit Master text styles</a:t>
            </a:r>
          </a:p>
          <a:p>
            <a:pPr lvl="1"/>
            <a:r>
              <a:rPr lang="en-US"/>
              <a:t>Second level</a:t>
            </a:r>
          </a:p>
          <a:p>
            <a:pPr lvl="2"/>
            <a:r>
              <a:rPr lang="en-US"/>
              <a:t>Third level</a:t>
            </a:r>
          </a:p>
        </p:txBody>
      </p:sp>
      <p:sp>
        <p:nvSpPr>
          <p:cNvPr id="15" name="Text Placeholder 3"/>
          <p:cNvSpPr>
            <a:spLocks noGrp="1"/>
          </p:cNvSpPr>
          <p:nvPr>
            <p:ph type="body" sz="quarter" idx="14"/>
          </p:nvPr>
        </p:nvSpPr>
        <p:spPr>
          <a:xfrm>
            <a:off x="6288287" y="1877797"/>
            <a:ext cx="5486400" cy="1717079"/>
          </a:xfrm>
        </p:spPr>
        <p:txBody>
          <a:bodyPr/>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400"/>
            </a:lvl4pPr>
            <a:lvl5pPr marL="1445648" indent="-228594">
              <a:spcBef>
                <a:spcPts val="0"/>
              </a:spcBef>
              <a:defRPr sz="2400"/>
            </a:lvl5pPr>
          </a:lstStyle>
          <a:p>
            <a:pPr lvl="0"/>
            <a:r>
              <a:rPr lang="en-US"/>
              <a:t>Click to edit Master text styles</a:t>
            </a:r>
          </a:p>
          <a:p>
            <a:pPr lvl="1"/>
            <a:r>
              <a:rPr lang="en-US"/>
              <a:t>Second level</a:t>
            </a:r>
          </a:p>
          <a:p>
            <a:pPr lvl="2"/>
            <a:r>
              <a:rPr lang="en-US"/>
              <a:t>Third level</a:t>
            </a:r>
          </a:p>
        </p:txBody>
      </p:sp>
      <p:sp>
        <p:nvSpPr>
          <p:cNvPr id="10" name="Picture Placeholder 4"/>
          <p:cNvSpPr>
            <a:spLocks noGrp="1"/>
          </p:cNvSpPr>
          <p:nvPr>
            <p:ph type="pic" sz="quarter" idx="15" hasCustomPrompt="1"/>
          </p:nvPr>
        </p:nvSpPr>
        <p:spPr>
          <a:xfrm>
            <a:off x="618861" y="3615115"/>
            <a:ext cx="5364480" cy="2286000"/>
          </a:xfrm>
          <a:solidFill>
            <a:schemeClr val="bg1">
              <a:lumMod val="75000"/>
            </a:schemeClr>
          </a:solidFill>
        </p:spPr>
        <p:txBody>
          <a:bodyPr tIns="274320"/>
          <a:lstStyle>
            <a:lvl1pPr marL="0" indent="0" algn="ctr">
              <a:buNone/>
              <a:defRPr baseline="0"/>
            </a:lvl1pPr>
          </a:lstStyle>
          <a:p>
            <a:r>
              <a:rPr lang="en-US" dirty="0"/>
              <a:t>Click icon to insert an image</a:t>
            </a:r>
          </a:p>
        </p:txBody>
      </p:sp>
      <p:sp>
        <p:nvSpPr>
          <p:cNvPr id="11" name="Picture Placeholder 4"/>
          <p:cNvSpPr>
            <a:spLocks noGrp="1"/>
          </p:cNvSpPr>
          <p:nvPr>
            <p:ph type="pic" sz="quarter" idx="16" hasCustomPrompt="1"/>
          </p:nvPr>
        </p:nvSpPr>
        <p:spPr>
          <a:xfrm>
            <a:off x="6307819" y="3615115"/>
            <a:ext cx="5364480" cy="2286000"/>
          </a:xfrm>
          <a:solidFill>
            <a:schemeClr val="bg1">
              <a:lumMod val="75000"/>
            </a:schemeClr>
          </a:solidFill>
        </p:spPr>
        <p:txBody>
          <a:bodyPr tIns="27432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TWO IMAGES – bottom HORIZONTAL</a:t>
            </a:r>
            <a:br>
              <a:rPr lang="en-US" dirty="0"/>
            </a:br>
            <a:r>
              <a:rPr lang="en-US" dirty="0"/>
              <a:t>WITH CAPTIONS</a:t>
            </a:r>
          </a:p>
        </p:txBody>
      </p:sp>
      <p:sp>
        <p:nvSpPr>
          <p:cNvPr id="12" name="TextBox 11"/>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
        <p:nvSpPr>
          <p:cNvPr id="8" name="Text Placeholder 7"/>
          <p:cNvSpPr>
            <a:spLocks noGrp="1"/>
          </p:cNvSpPr>
          <p:nvPr>
            <p:ph type="body" sz="quarter" idx="17"/>
          </p:nvPr>
        </p:nvSpPr>
        <p:spPr>
          <a:xfrm>
            <a:off x="635022" y="5912892"/>
            <a:ext cx="5327631" cy="478760"/>
          </a:xfrm>
        </p:spPr>
        <p:txBody>
          <a:bodyPr/>
          <a:lstStyle>
            <a:lvl1pPr marL="0" indent="0">
              <a:buNone/>
              <a:defRPr sz="1600"/>
            </a:lvl1pPr>
          </a:lstStyle>
          <a:p>
            <a:pPr lvl="0"/>
            <a:r>
              <a:rPr lang="en-US"/>
              <a:t>Click to edit Master text styles</a:t>
            </a:r>
          </a:p>
        </p:txBody>
      </p:sp>
      <p:sp>
        <p:nvSpPr>
          <p:cNvPr id="13" name="Text Placeholder 7"/>
          <p:cNvSpPr>
            <a:spLocks noGrp="1"/>
          </p:cNvSpPr>
          <p:nvPr>
            <p:ph type="body" sz="quarter" idx="18"/>
          </p:nvPr>
        </p:nvSpPr>
        <p:spPr>
          <a:xfrm>
            <a:off x="6333721" y="5925592"/>
            <a:ext cx="5327631" cy="478760"/>
          </a:xfrm>
        </p:spPr>
        <p:txBody>
          <a:bodyPr/>
          <a:lstStyle>
            <a:lvl1pPr marL="0" indent="0">
              <a:buNone/>
              <a:defRPr sz="1600"/>
            </a:lvl1pPr>
          </a:lstStyle>
          <a:p>
            <a:pPr lvl="0"/>
            <a:r>
              <a:rPr lang="en-US"/>
              <a:t>Click to edit Master text styles</a:t>
            </a:r>
          </a:p>
        </p:txBody>
      </p:sp>
    </p:spTree>
    <p:extLst>
      <p:ext uri="{BB962C8B-B14F-4D97-AF65-F5344CB8AC3E}">
        <p14:creationId xmlns:p14="http://schemas.microsoft.com/office/powerpoint/2010/main" val="42330850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LRG IMAGES - top horizont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4" name="Text Placeholder 3"/>
          <p:cNvSpPr>
            <a:spLocks noGrp="1"/>
          </p:cNvSpPr>
          <p:nvPr>
            <p:ph type="body" sz="quarter" idx="13"/>
          </p:nvPr>
        </p:nvSpPr>
        <p:spPr>
          <a:xfrm>
            <a:off x="651643" y="5475819"/>
            <a:ext cx="5486400" cy="915835"/>
          </a:xfrm>
        </p:spPr>
        <p:txBody>
          <a:bodyPr tIns="9144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133"/>
            </a:lvl4pPr>
            <a:lvl5pPr marL="1445648" indent="-228594">
              <a:spcBef>
                <a:spcPts val="0"/>
              </a:spcBef>
              <a:defRPr sz="2133"/>
            </a:lvl5pPr>
          </a:lstStyle>
          <a:p>
            <a:pPr lvl="0"/>
            <a:r>
              <a:rPr lang="en-US"/>
              <a:t>Click to edit Master text styles</a:t>
            </a:r>
          </a:p>
          <a:p>
            <a:pPr lvl="1"/>
            <a:r>
              <a:rPr lang="en-US"/>
              <a:t>Second level</a:t>
            </a:r>
          </a:p>
        </p:txBody>
      </p:sp>
      <p:sp>
        <p:nvSpPr>
          <p:cNvPr id="15" name="Text Placeholder 3"/>
          <p:cNvSpPr>
            <a:spLocks noGrp="1"/>
          </p:cNvSpPr>
          <p:nvPr>
            <p:ph type="body" sz="quarter" idx="14"/>
          </p:nvPr>
        </p:nvSpPr>
        <p:spPr>
          <a:xfrm>
            <a:off x="6288289" y="5475819"/>
            <a:ext cx="5463447" cy="915835"/>
          </a:xfrm>
        </p:spPr>
        <p:txBody>
          <a:bodyPr tIns="9144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133"/>
            </a:lvl4pPr>
            <a:lvl5pPr marL="1445648" indent="-228594">
              <a:spcBef>
                <a:spcPts val="0"/>
              </a:spcBef>
              <a:defRPr sz="2133"/>
            </a:lvl5pPr>
          </a:lstStyle>
          <a:p>
            <a:pPr lvl="0"/>
            <a:r>
              <a:rPr lang="en-US"/>
              <a:t>Click to edit Master text styles</a:t>
            </a:r>
          </a:p>
          <a:p>
            <a:pPr lvl="1"/>
            <a:r>
              <a:rPr lang="en-US"/>
              <a:t>Second level</a:t>
            </a:r>
          </a:p>
        </p:txBody>
      </p:sp>
      <p:sp>
        <p:nvSpPr>
          <p:cNvPr id="9" name="Picture Placeholder 4"/>
          <p:cNvSpPr>
            <a:spLocks noGrp="1"/>
          </p:cNvSpPr>
          <p:nvPr>
            <p:ph type="pic" sz="quarter" idx="15" hasCustomPrompt="1"/>
          </p:nvPr>
        </p:nvSpPr>
        <p:spPr>
          <a:xfrm>
            <a:off x="660905" y="1894417"/>
            <a:ext cx="5364480" cy="3581400"/>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2" name="Picture Placeholder 4"/>
          <p:cNvSpPr>
            <a:spLocks noGrp="1"/>
          </p:cNvSpPr>
          <p:nvPr>
            <p:ph type="pic" sz="quarter" idx="16" hasCustomPrompt="1"/>
          </p:nvPr>
        </p:nvSpPr>
        <p:spPr>
          <a:xfrm>
            <a:off x="6278733" y="1894417"/>
            <a:ext cx="5364480" cy="3581400"/>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TWO Large IMAGES w/bullets </a:t>
            </a:r>
            <a:br>
              <a:rPr lang="en-US" dirty="0"/>
            </a:br>
            <a:r>
              <a:rPr lang="en-US" dirty="0"/>
              <a:t>Headline in </a:t>
            </a:r>
            <a:r>
              <a:rPr lang="en-US" dirty="0" err="1"/>
              <a:t>arial</a:t>
            </a:r>
            <a:r>
              <a:rPr lang="en-US" dirty="0"/>
              <a:t> and all caps</a:t>
            </a:r>
          </a:p>
        </p:txBody>
      </p:sp>
      <p:sp>
        <p:nvSpPr>
          <p:cNvPr id="10" name="TextBox 9"/>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
        <p:nvSpPr>
          <p:cNvPr id="11" name="Text Placeholder 5"/>
          <p:cNvSpPr>
            <a:spLocks noGrp="1"/>
          </p:cNvSpPr>
          <p:nvPr>
            <p:ph type="body" sz="quarter" idx="12" hasCustomPrompt="1"/>
          </p:nvPr>
        </p:nvSpPr>
        <p:spPr>
          <a:xfrm>
            <a:off x="609602" y="13465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Tree>
    <p:extLst>
      <p:ext uri="{BB962C8B-B14F-4D97-AF65-F5344CB8AC3E}">
        <p14:creationId xmlns:p14="http://schemas.microsoft.com/office/powerpoint/2010/main" val="36428864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PICS/caption - TWO images">
    <p:spTree>
      <p:nvGrpSpPr>
        <p:cNvPr id="1" name=""/>
        <p:cNvGrpSpPr/>
        <p:nvPr/>
      </p:nvGrpSpPr>
      <p:grpSpPr>
        <a:xfrm>
          <a:off x="0" y="0"/>
          <a:ext cx="0" cy="0"/>
          <a:chOff x="0" y="0"/>
          <a:chExt cx="0" cy="0"/>
        </a:xfrm>
      </p:grpSpPr>
      <p:sp>
        <p:nvSpPr>
          <p:cNvPr id="9" name="Picture Placeholder 4"/>
          <p:cNvSpPr>
            <a:spLocks noGrp="1" noChangeAspect="1"/>
          </p:cNvSpPr>
          <p:nvPr>
            <p:ph type="pic" sz="quarter" idx="15" hasCustomPrompt="1"/>
          </p:nvPr>
        </p:nvSpPr>
        <p:spPr>
          <a:xfrm>
            <a:off x="902173" y="1889396"/>
            <a:ext cx="5053832" cy="3744153"/>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0" name="Text Placeholder 5"/>
          <p:cNvSpPr>
            <a:spLocks noGrp="1"/>
          </p:cNvSpPr>
          <p:nvPr>
            <p:ph type="body" sz="quarter" idx="17" hasCustomPrompt="1"/>
          </p:nvPr>
        </p:nvSpPr>
        <p:spPr>
          <a:xfrm>
            <a:off x="902173" y="5675246"/>
            <a:ext cx="5120640" cy="585031"/>
          </a:xfrm>
        </p:spPr>
        <p:txBody>
          <a:bodyPr bIns="0" anchor="t" anchorCtr="0">
            <a:normAutofit/>
          </a:bodyPr>
          <a:lstStyle>
            <a:lvl1pPr marL="0" marR="0" indent="0" algn="l" defTabSz="609585" rtl="0" eaLnBrk="1" fontAlgn="auto" latinLnBrk="0" hangingPunct="1">
              <a:lnSpc>
                <a:spcPct val="100000"/>
              </a:lnSpc>
              <a:spcBef>
                <a:spcPts val="0"/>
              </a:spcBef>
              <a:spcAft>
                <a:spcPts val="0"/>
              </a:spcAft>
              <a:buClrTx/>
              <a:buSzTx/>
              <a:buFont typeface="Wingdings" pitchFamily="2" charset="2"/>
              <a:buNone/>
              <a:tabLst/>
              <a:defRPr sz="1600" b="0" cap="none" baseline="0"/>
            </a:lvl1pPr>
          </a:lstStyle>
          <a:p>
            <a:r>
              <a:rPr lang="en-US" dirty="0"/>
              <a:t>Image Caption</a:t>
            </a:r>
          </a:p>
          <a:p>
            <a:r>
              <a:rPr lang="en-US" dirty="0"/>
              <a:t>Image Caption </a:t>
            </a:r>
          </a:p>
          <a:p>
            <a:r>
              <a:rPr lang="en-US" dirty="0"/>
              <a:t>Image Caption </a:t>
            </a:r>
          </a:p>
          <a:p>
            <a:r>
              <a:rPr lang="en-US" dirty="0"/>
              <a:t> </a:t>
            </a:r>
          </a:p>
        </p:txBody>
      </p:sp>
      <p:sp>
        <p:nvSpPr>
          <p:cNvPr id="2" name="Title 1"/>
          <p:cNvSpPr>
            <a:spLocks noGrp="1"/>
          </p:cNvSpPr>
          <p:nvPr>
            <p:ph type="title" hasCustomPrompt="1"/>
          </p:nvPr>
        </p:nvSpPr>
        <p:spPr/>
        <p:txBody>
          <a:bodyPr/>
          <a:lstStyle>
            <a:lvl1pPr>
              <a:defRPr/>
            </a:lvl1pPr>
          </a:lstStyle>
          <a:p>
            <a:r>
              <a:rPr lang="en-US" dirty="0"/>
              <a:t>TWO IMAGES with captions</a:t>
            </a:r>
            <a:br>
              <a:rPr lang="en-US" dirty="0"/>
            </a:br>
            <a:r>
              <a:rPr lang="en-US" dirty="0"/>
              <a:t>Headline in </a:t>
            </a:r>
            <a:r>
              <a:rPr lang="en-US" dirty="0" err="1"/>
              <a:t>arial</a:t>
            </a:r>
            <a:r>
              <a:rPr lang="en-US" dirty="0"/>
              <a:t> and all caps</a:t>
            </a:r>
          </a:p>
        </p:txBody>
      </p:sp>
      <p:sp>
        <p:nvSpPr>
          <p:cNvPr id="4" name="Slide Number Placeholder 3"/>
          <p:cNvSpPr>
            <a:spLocks noGrp="1"/>
          </p:cNvSpPr>
          <p:nvPr>
            <p:ph type="sldNum" sz="quarter" idx="19"/>
          </p:nvPr>
        </p:nvSpPr>
        <p:spPr/>
        <p:txBody>
          <a:bodyPr/>
          <a:lstStyle/>
          <a:p>
            <a:fld id="{AEFAAC5A-9C4F-4278-920D-DF2BAB595749}" type="slidenum">
              <a:rPr lang="en-US" smtClean="0"/>
              <a:pPr/>
              <a:t>‹#›</a:t>
            </a:fld>
            <a:endParaRPr lang="en-US" dirty="0"/>
          </a:p>
        </p:txBody>
      </p:sp>
      <p:sp>
        <p:nvSpPr>
          <p:cNvPr id="14" name="Text Placeholder 5"/>
          <p:cNvSpPr>
            <a:spLocks noGrp="1"/>
          </p:cNvSpPr>
          <p:nvPr>
            <p:ph type="body" sz="quarter" idx="12" hasCustomPrompt="1"/>
          </p:nvPr>
        </p:nvSpPr>
        <p:spPr>
          <a:xfrm>
            <a:off x="609602" y="13465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16" name="Picture Placeholder 4"/>
          <p:cNvSpPr>
            <a:spLocks noGrp="1" noChangeAspect="1"/>
          </p:cNvSpPr>
          <p:nvPr>
            <p:ph type="pic" sz="quarter" idx="21" hasCustomPrompt="1"/>
          </p:nvPr>
        </p:nvSpPr>
        <p:spPr>
          <a:xfrm>
            <a:off x="6353507" y="1888617"/>
            <a:ext cx="5053832" cy="3744153"/>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7" name="Text Placeholder 5"/>
          <p:cNvSpPr>
            <a:spLocks noGrp="1"/>
          </p:cNvSpPr>
          <p:nvPr>
            <p:ph type="body" sz="quarter" idx="22" hasCustomPrompt="1"/>
          </p:nvPr>
        </p:nvSpPr>
        <p:spPr>
          <a:xfrm>
            <a:off x="6353507" y="5674467"/>
            <a:ext cx="5120640" cy="585031"/>
          </a:xfrm>
        </p:spPr>
        <p:txBody>
          <a:bodyPr bIns="0" anchor="t" anchorCtr="0">
            <a:normAutofit/>
          </a:bodyPr>
          <a:lstStyle>
            <a:lvl1pPr marL="0" marR="0" indent="0" algn="l" defTabSz="609585" rtl="0" eaLnBrk="1" fontAlgn="auto" latinLnBrk="0" hangingPunct="1">
              <a:lnSpc>
                <a:spcPct val="100000"/>
              </a:lnSpc>
              <a:spcBef>
                <a:spcPts val="0"/>
              </a:spcBef>
              <a:spcAft>
                <a:spcPts val="0"/>
              </a:spcAft>
              <a:buClrTx/>
              <a:buSzTx/>
              <a:buFont typeface="Wingdings" pitchFamily="2" charset="2"/>
              <a:buNone/>
              <a:tabLst/>
              <a:defRPr sz="1600" b="0" cap="none" baseline="0"/>
            </a:lvl1pPr>
          </a:lstStyle>
          <a:p>
            <a:r>
              <a:rPr lang="en-US" dirty="0"/>
              <a:t>Image Caption</a:t>
            </a:r>
          </a:p>
          <a:p>
            <a:r>
              <a:rPr lang="en-US" dirty="0"/>
              <a:t>Image Caption </a:t>
            </a:r>
          </a:p>
          <a:p>
            <a:r>
              <a:rPr lang="en-US" dirty="0"/>
              <a:t>Image Caption </a:t>
            </a:r>
          </a:p>
          <a:p>
            <a:r>
              <a:rPr lang="en-US" dirty="0"/>
              <a:t> </a:t>
            </a:r>
          </a:p>
        </p:txBody>
      </p:sp>
      <p:sp>
        <p:nvSpPr>
          <p:cNvPr id="11" name="TextBox 10"/>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28274385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HREE IMAGES">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609602" y="1359249"/>
            <a:ext cx="11163868" cy="485427"/>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4" name="Text Placeholder 3"/>
          <p:cNvSpPr>
            <a:spLocks noGrp="1"/>
          </p:cNvSpPr>
          <p:nvPr>
            <p:ph type="body" sz="quarter" idx="13"/>
          </p:nvPr>
        </p:nvSpPr>
        <p:spPr>
          <a:xfrm>
            <a:off x="661172" y="3806613"/>
            <a:ext cx="3287445" cy="2146611"/>
          </a:xfrm>
        </p:spPr>
        <p:txBody>
          <a:bodyPr/>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defRPr sz="1600"/>
            </a:lvl4pPr>
            <a:lvl5pPr marL="1445648" indent="-228594">
              <a:defRPr sz="1600"/>
            </a:lvl5pPr>
          </a:lstStyle>
          <a:p>
            <a:pPr lvl="0"/>
            <a:r>
              <a:rPr lang="en-US"/>
              <a:t>Click to edit Master text styles</a:t>
            </a:r>
          </a:p>
          <a:p>
            <a:pPr lvl="1"/>
            <a:r>
              <a:rPr lang="en-US"/>
              <a:t>Second level</a:t>
            </a:r>
          </a:p>
          <a:p>
            <a:pPr lvl="2"/>
            <a:r>
              <a:rPr lang="en-US"/>
              <a:t>Third level</a:t>
            </a:r>
          </a:p>
        </p:txBody>
      </p:sp>
      <p:sp>
        <p:nvSpPr>
          <p:cNvPr id="15" name="Text Placeholder 3"/>
          <p:cNvSpPr>
            <a:spLocks noGrp="1"/>
          </p:cNvSpPr>
          <p:nvPr>
            <p:ph type="body" sz="quarter" idx="14"/>
          </p:nvPr>
        </p:nvSpPr>
        <p:spPr>
          <a:xfrm>
            <a:off x="4508115" y="3806613"/>
            <a:ext cx="3287445" cy="2146611"/>
          </a:xfrm>
        </p:spPr>
        <p:txBody>
          <a:bodyPr/>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defRPr sz="1600"/>
            </a:lvl4pPr>
            <a:lvl5pPr marL="1445648" indent="-228594">
              <a:defRPr sz="1600"/>
            </a:lvl5pPr>
          </a:lstStyle>
          <a:p>
            <a:pPr lvl="0"/>
            <a:r>
              <a:rPr lang="en-US"/>
              <a:t>Click to edit Master text styles</a:t>
            </a:r>
          </a:p>
          <a:p>
            <a:pPr lvl="1"/>
            <a:r>
              <a:rPr lang="en-US"/>
              <a:t>Second level</a:t>
            </a:r>
          </a:p>
          <a:p>
            <a:pPr lvl="2"/>
            <a:r>
              <a:rPr lang="en-US"/>
              <a:t>Third level</a:t>
            </a:r>
          </a:p>
        </p:txBody>
      </p:sp>
      <p:sp>
        <p:nvSpPr>
          <p:cNvPr id="9" name="Picture Placeholder 4"/>
          <p:cNvSpPr>
            <a:spLocks noGrp="1" noChangeAspect="1"/>
          </p:cNvSpPr>
          <p:nvPr>
            <p:ph type="pic" sz="quarter" idx="15" hasCustomPrompt="1"/>
          </p:nvPr>
        </p:nvSpPr>
        <p:spPr>
          <a:xfrm>
            <a:off x="670772" y="1887594"/>
            <a:ext cx="3148325" cy="182057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2" name="Picture Placeholder 4"/>
          <p:cNvSpPr>
            <a:spLocks noGrp="1" noChangeAspect="1"/>
          </p:cNvSpPr>
          <p:nvPr>
            <p:ph type="pic" sz="quarter" idx="16" hasCustomPrompt="1"/>
          </p:nvPr>
        </p:nvSpPr>
        <p:spPr>
          <a:xfrm>
            <a:off x="4517715" y="1887594"/>
            <a:ext cx="3148325" cy="182057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7" name="Text Placeholder 3"/>
          <p:cNvSpPr>
            <a:spLocks noGrp="1"/>
          </p:cNvSpPr>
          <p:nvPr>
            <p:ph type="body" sz="quarter" idx="19"/>
          </p:nvPr>
        </p:nvSpPr>
        <p:spPr>
          <a:xfrm>
            <a:off x="8348928" y="3809112"/>
            <a:ext cx="3287445" cy="2146611"/>
          </a:xfrm>
        </p:spPr>
        <p:txBody>
          <a:bodyPr/>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defRPr sz="1600"/>
            </a:lvl4pPr>
            <a:lvl5pPr marL="1445648" indent="-228594">
              <a:defRPr sz="1600"/>
            </a:lvl5pPr>
          </a:lstStyle>
          <a:p>
            <a:pPr lvl="0"/>
            <a:r>
              <a:rPr lang="en-US"/>
              <a:t>Click to edit Master text styles</a:t>
            </a:r>
          </a:p>
          <a:p>
            <a:pPr lvl="1"/>
            <a:r>
              <a:rPr lang="en-US"/>
              <a:t>Second level</a:t>
            </a:r>
          </a:p>
          <a:p>
            <a:pPr lvl="2"/>
            <a:r>
              <a:rPr lang="en-US"/>
              <a:t>Third level</a:t>
            </a:r>
          </a:p>
        </p:txBody>
      </p:sp>
      <p:sp>
        <p:nvSpPr>
          <p:cNvPr id="18" name="Picture Placeholder 4"/>
          <p:cNvSpPr>
            <a:spLocks noGrp="1" noChangeAspect="1"/>
          </p:cNvSpPr>
          <p:nvPr>
            <p:ph type="pic" sz="quarter" idx="20" hasCustomPrompt="1"/>
          </p:nvPr>
        </p:nvSpPr>
        <p:spPr>
          <a:xfrm>
            <a:off x="8358528" y="1890093"/>
            <a:ext cx="3148325" cy="182057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a:lvl1pPr>
          </a:lstStyle>
          <a:p>
            <a:r>
              <a:rPr lang="en-US" dirty="0"/>
              <a:t>THREE IMAGES – HORIZONTAL</a:t>
            </a:r>
            <a:br>
              <a:rPr lang="en-US" dirty="0"/>
            </a:br>
            <a:r>
              <a:rPr lang="en-US" dirty="0"/>
              <a:t>Headline in </a:t>
            </a:r>
            <a:r>
              <a:rPr lang="en-US" dirty="0" err="1"/>
              <a:t>arial</a:t>
            </a:r>
            <a:r>
              <a:rPr lang="en-US" dirty="0"/>
              <a:t> and all caps</a:t>
            </a:r>
          </a:p>
        </p:txBody>
      </p:sp>
      <p:sp>
        <p:nvSpPr>
          <p:cNvPr id="13" name="TextBox 12"/>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6610838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ICS/captions/bullets - FOUR Images">
    <p:spTree>
      <p:nvGrpSpPr>
        <p:cNvPr id="1" name=""/>
        <p:cNvGrpSpPr/>
        <p:nvPr/>
      </p:nvGrpSpPr>
      <p:grpSpPr>
        <a:xfrm>
          <a:off x="0" y="0"/>
          <a:ext cx="0" cy="0"/>
          <a:chOff x="0" y="0"/>
          <a:chExt cx="0" cy="0"/>
        </a:xfrm>
      </p:grpSpPr>
      <p:sp>
        <p:nvSpPr>
          <p:cNvPr id="5" name="Picture Placeholder 4"/>
          <p:cNvSpPr>
            <a:spLocks noGrp="1" noChangeAspect="1"/>
          </p:cNvSpPr>
          <p:nvPr>
            <p:ph type="pic" sz="quarter" idx="13" hasCustomPrompt="1"/>
          </p:nvPr>
        </p:nvSpPr>
        <p:spPr>
          <a:xfrm>
            <a:off x="290836" y="1891973"/>
            <a:ext cx="2987040" cy="2238283"/>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9" name="Picture Placeholder 4"/>
          <p:cNvSpPr>
            <a:spLocks noGrp="1" noChangeAspect="1"/>
          </p:cNvSpPr>
          <p:nvPr>
            <p:ph type="pic" sz="quarter" idx="15" hasCustomPrompt="1"/>
          </p:nvPr>
        </p:nvSpPr>
        <p:spPr>
          <a:xfrm>
            <a:off x="3270980" y="1891973"/>
            <a:ext cx="2987040" cy="2238283"/>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10" name="Picture Placeholder 4"/>
          <p:cNvSpPr>
            <a:spLocks noGrp="1" noChangeAspect="1"/>
          </p:cNvSpPr>
          <p:nvPr>
            <p:ph type="pic" sz="quarter" idx="16" hasCustomPrompt="1"/>
          </p:nvPr>
        </p:nvSpPr>
        <p:spPr>
          <a:xfrm>
            <a:off x="6251121" y="1891973"/>
            <a:ext cx="2987040" cy="2238283"/>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11" name="Picture Placeholder 4"/>
          <p:cNvSpPr>
            <a:spLocks noGrp="1" noChangeAspect="1"/>
          </p:cNvSpPr>
          <p:nvPr>
            <p:ph type="pic" sz="quarter" idx="17" hasCustomPrompt="1"/>
          </p:nvPr>
        </p:nvSpPr>
        <p:spPr>
          <a:xfrm>
            <a:off x="9208029" y="1891973"/>
            <a:ext cx="2987040" cy="2238283"/>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8" name="Text Placeholder 7"/>
          <p:cNvSpPr>
            <a:spLocks noGrp="1"/>
          </p:cNvSpPr>
          <p:nvPr>
            <p:ph type="body" sz="quarter" idx="14"/>
          </p:nvPr>
        </p:nvSpPr>
        <p:spPr>
          <a:xfrm>
            <a:off x="626534" y="4896695"/>
            <a:ext cx="11246069" cy="1448440"/>
          </a:xfrm>
          <a:noFill/>
        </p:spPr>
        <p:txBody>
          <a:bodyPr lIns="0" tIns="91440"/>
          <a:lstStyle>
            <a:lvl1pPr>
              <a:defRPr sz="2667">
                <a:solidFill>
                  <a:srgbClr val="000000"/>
                </a:solidFill>
              </a:defRPr>
            </a:lvl1pPr>
            <a:lvl2pPr>
              <a:defRPr sz="2667">
                <a:solidFill>
                  <a:srgbClr val="000000"/>
                </a:solidFill>
              </a:defRPr>
            </a:lvl2pPr>
            <a:lvl3pPr>
              <a:defRPr sz="2667">
                <a:solidFill>
                  <a:srgbClr val="000000"/>
                </a:solidFill>
              </a:defRPr>
            </a:lvl3pPr>
            <a:lvl4pPr>
              <a:defRPr sz="2667">
                <a:solidFill>
                  <a:srgbClr val="000000"/>
                </a:solidFill>
              </a:defRPr>
            </a:lvl4pPr>
            <a:lvl5pPr>
              <a:defRPr sz="2667">
                <a:solidFill>
                  <a:srgbClr val="000000"/>
                </a:solidFill>
              </a:defRPr>
            </a:lvl5pPr>
          </a:lstStyle>
          <a:p>
            <a:pPr lvl="0"/>
            <a:r>
              <a:rPr lang="en-US"/>
              <a:t>Click to edit Master text styles</a:t>
            </a:r>
          </a:p>
          <a:p>
            <a:pPr lvl="1"/>
            <a:r>
              <a:rPr lang="en-US"/>
              <a:t>Second level</a:t>
            </a:r>
          </a:p>
        </p:txBody>
      </p:sp>
      <p:sp>
        <p:nvSpPr>
          <p:cNvPr id="3" name="Title 2"/>
          <p:cNvSpPr>
            <a:spLocks noGrp="1"/>
          </p:cNvSpPr>
          <p:nvPr>
            <p:ph type="title" hasCustomPrompt="1"/>
          </p:nvPr>
        </p:nvSpPr>
        <p:spPr/>
        <p:txBody>
          <a:bodyPr/>
          <a:lstStyle>
            <a:lvl1pPr algn="l" defTabSz="609585" rtl="0" eaLnBrk="1" latinLnBrk="0" hangingPunct="1">
              <a:lnSpc>
                <a:spcPct val="95000"/>
              </a:lnSpc>
              <a:spcBef>
                <a:spcPct val="0"/>
              </a:spcBef>
              <a:buNone/>
              <a:defRPr lang="en-US" sz="3733" b="1" i="0" kern="1200" cap="all" baseline="0" dirty="0">
                <a:solidFill>
                  <a:schemeClr val="tx1">
                    <a:lumMod val="50000"/>
                  </a:schemeClr>
                </a:solidFill>
                <a:latin typeface="+mj-lt"/>
                <a:ea typeface="+mj-ea"/>
                <a:cs typeface="+mj-cs"/>
              </a:defRPr>
            </a:lvl1pPr>
          </a:lstStyle>
          <a:p>
            <a:r>
              <a:rPr lang="en-US" dirty="0"/>
              <a:t>four images, captions and bullets</a:t>
            </a:r>
            <a:br>
              <a:rPr lang="en-US" dirty="0"/>
            </a:br>
            <a:r>
              <a:rPr lang="en-US" dirty="0"/>
              <a:t>Headline is </a:t>
            </a:r>
            <a:r>
              <a:rPr lang="en-US" dirty="0" err="1"/>
              <a:t>arial</a:t>
            </a:r>
            <a:r>
              <a:rPr lang="en-US" dirty="0"/>
              <a:t> in all caps</a:t>
            </a:r>
          </a:p>
        </p:txBody>
      </p:sp>
      <p:sp>
        <p:nvSpPr>
          <p:cNvPr id="4" name="Text Placeholder 3"/>
          <p:cNvSpPr>
            <a:spLocks noGrp="1"/>
          </p:cNvSpPr>
          <p:nvPr>
            <p:ph type="body" sz="quarter" idx="18" hasCustomPrompt="1"/>
          </p:nvPr>
        </p:nvSpPr>
        <p:spPr>
          <a:xfrm>
            <a:off x="290838" y="4169562"/>
            <a:ext cx="2984625" cy="477837"/>
          </a:xfrm>
          <a:noFill/>
        </p:spPr>
        <p:txBody>
          <a:bodyPr lIns="91440" rIns="91440"/>
          <a:lstStyle>
            <a:lvl1pPr marL="0" indent="0">
              <a:lnSpc>
                <a:spcPct val="95000"/>
              </a:lnSpc>
              <a:buNone/>
              <a:defRPr sz="1600" b="0" baseline="0">
                <a:solidFill>
                  <a:srgbClr val="000000"/>
                </a:solidFill>
              </a:defRPr>
            </a:lvl1pPr>
          </a:lstStyle>
          <a:p>
            <a:pPr lvl="0"/>
            <a:r>
              <a:rPr lang="en-US" dirty="0"/>
              <a:t>Image caption Image caption Image caption Image caption Image</a:t>
            </a:r>
          </a:p>
        </p:txBody>
      </p:sp>
      <p:sp>
        <p:nvSpPr>
          <p:cNvPr id="16" name="Text Placeholder 3"/>
          <p:cNvSpPr>
            <a:spLocks noGrp="1"/>
          </p:cNvSpPr>
          <p:nvPr>
            <p:ph type="body" sz="quarter" idx="19" hasCustomPrompt="1"/>
          </p:nvPr>
        </p:nvSpPr>
        <p:spPr>
          <a:xfrm>
            <a:off x="3256794" y="4169562"/>
            <a:ext cx="2984625" cy="477837"/>
          </a:xfrm>
          <a:noFill/>
        </p:spPr>
        <p:txBody>
          <a:bodyPr lIns="91440" rIns="91440"/>
          <a:lstStyle>
            <a:lvl1pPr marL="0" indent="0">
              <a:lnSpc>
                <a:spcPct val="95000"/>
              </a:lnSpc>
              <a:buNone/>
              <a:defRPr sz="1600" b="0">
                <a:solidFill>
                  <a:srgbClr val="000000"/>
                </a:solidFill>
              </a:defRPr>
            </a:lvl1pPr>
          </a:lstStyle>
          <a:p>
            <a:pPr lvl="0"/>
            <a:r>
              <a:rPr lang="en-US" dirty="0"/>
              <a:t>Image caption Image caption Image caption Image caption Image</a:t>
            </a:r>
          </a:p>
        </p:txBody>
      </p:sp>
      <p:sp>
        <p:nvSpPr>
          <p:cNvPr id="17" name="Text Placeholder 3"/>
          <p:cNvSpPr>
            <a:spLocks noGrp="1"/>
          </p:cNvSpPr>
          <p:nvPr>
            <p:ph type="body" sz="quarter" idx="20" hasCustomPrompt="1"/>
          </p:nvPr>
        </p:nvSpPr>
        <p:spPr>
          <a:xfrm>
            <a:off x="6241420" y="4169562"/>
            <a:ext cx="2984625" cy="477837"/>
          </a:xfrm>
          <a:noFill/>
        </p:spPr>
        <p:txBody>
          <a:bodyPr lIns="91440" rIns="91440"/>
          <a:lstStyle>
            <a:lvl1pPr marL="0" indent="0">
              <a:lnSpc>
                <a:spcPct val="95000"/>
              </a:lnSpc>
              <a:buNone/>
              <a:defRPr sz="1600" b="0">
                <a:solidFill>
                  <a:srgbClr val="000000"/>
                </a:solidFill>
              </a:defRPr>
            </a:lvl1pPr>
          </a:lstStyle>
          <a:p>
            <a:pPr lvl="0"/>
            <a:r>
              <a:rPr lang="en-US" dirty="0"/>
              <a:t>Image caption Image caption Image caption Image caption Image</a:t>
            </a:r>
          </a:p>
        </p:txBody>
      </p:sp>
      <p:sp>
        <p:nvSpPr>
          <p:cNvPr id="18" name="Text Placeholder 3"/>
          <p:cNvSpPr>
            <a:spLocks noGrp="1"/>
          </p:cNvSpPr>
          <p:nvPr>
            <p:ph type="body" sz="quarter" idx="21" hasCustomPrompt="1"/>
          </p:nvPr>
        </p:nvSpPr>
        <p:spPr>
          <a:xfrm>
            <a:off x="9207377" y="4169562"/>
            <a:ext cx="2984625" cy="477837"/>
          </a:xfrm>
          <a:noFill/>
        </p:spPr>
        <p:txBody>
          <a:bodyPr lIns="91440" rIns="91440"/>
          <a:lstStyle>
            <a:lvl1pPr marL="0" indent="0">
              <a:lnSpc>
                <a:spcPct val="95000"/>
              </a:lnSpc>
              <a:buNone/>
              <a:defRPr sz="1600" b="0">
                <a:solidFill>
                  <a:srgbClr val="000000"/>
                </a:solidFill>
              </a:defRPr>
            </a:lvl1pPr>
          </a:lstStyle>
          <a:p>
            <a:pPr lvl="0"/>
            <a:r>
              <a:rPr lang="en-US" dirty="0"/>
              <a:t>Image caption Image caption Image caption Image caption Image</a:t>
            </a:r>
          </a:p>
        </p:txBody>
      </p:sp>
      <p:sp>
        <p:nvSpPr>
          <p:cNvPr id="14" name="TextBox 13"/>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
        <p:nvSpPr>
          <p:cNvPr id="7" name="Slide Number Placeholder 6"/>
          <p:cNvSpPr>
            <a:spLocks noGrp="1"/>
          </p:cNvSpPr>
          <p:nvPr>
            <p:ph type="sldNum" sz="quarter" idx="24"/>
          </p:nvPr>
        </p:nvSpPr>
        <p:spPr/>
        <p:txBody>
          <a:bodyPr/>
          <a:lstStyle/>
          <a:p>
            <a:fld id="{AEFAAC5A-9C4F-4278-920D-DF2BAB595749}" type="slidenum">
              <a:rPr lang="en-US" smtClean="0"/>
              <a:pPr/>
              <a:t>‹#›</a:t>
            </a:fld>
            <a:endParaRPr lang="en-US" dirty="0"/>
          </a:p>
        </p:txBody>
      </p:sp>
      <p:sp>
        <p:nvSpPr>
          <p:cNvPr id="19" name="Text Placeholder 5"/>
          <p:cNvSpPr>
            <a:spLocks noGrp="1"/>
          </p:cNvSpPr>
          <p:nvPr>
            <p:ph type="body" sz="quarter" idx="12" hasCustomPrompt="1"/>
          </p:nvPr>
        </p:nvSpPr>
        <p:spPr>
          <a:xfrm>
            <a:off x="609602" y="1359249"/>
            <a:ext cx="11163868" cy="499715"/>
          </a:xfrm>
          <a:ln>
            <a:noFill/>
          </a:ln>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Tree>
    <p:extLst>
      <p:ext uri="{BB962C8B-B14F-4D97-AF65-F5344CB8AC3E}">
        <p14:creationId xmlns:p14="http://schemas.microsoft.com/office/powerpoint/2010/main" val="2143332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ICS/caption - FOUR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four IMAGES with captions</a:t>
            </a:r>
            <a:br>
              <a:rPr lang="en-US" dirty="0"/>
            </a:br>
            <a:r>
              <a:rPr lang="en-US" dirty="0"/>
              <a:t>Headline in </a:t>
            </a:r>
            <a:r>
              <a:rPr lang="en-US" dirty="0" err="1"/>
              <a:t>arial</a:t>
            </a:r>
            <a:r>
              <a:rPr lang="en-US" dirty="0"/>
              <a:t> and all caps</a:t>
            </a:r>
          </a:p>
        </p:txBody>
      </p:sp>
      <p:sp>
        <p:nvSpPr>
          <p:cNvPr id="3" name="Slide Number Placeholder 2"/>
          <p:cNvSpPr>
            <a:spLocks noGrp="1"/>
          </p:cNvSpPr>
          <p:nvPr>
            <p:ph type="sldNum" sz="quarter" idx="23"/>
          </p:nvPr>
        </p:nvSpPr>
        <p:spPr/>
        <p:txBody>
          <a:bodyPr/>
          <a:lstStyle/>
          <a:p>
            <a:fld id="{AEFAAC5A-9C4F-4278-920D-DF2BAB595749}" type="slidenum">
              <a:rPr lang="en-US" smtClean="0"/>
              <a:pPr/>
              <a:t>‹#›</a:t>
            </a:fld>
            <a:endParaRPr lang="en-US" dirty="0"/>
          </a:p>
        </p:txBody>
      </p:sp>
      <p:sp>
        <p:nvSpPr>
          <p:cNvPr id="17" name="Text Placeholder 5"/>
          <p:cNvSpPr>
            <a:spLocks noGrp="1"/>
          </p:cNvSpPr>
          <p:nvPr>
            <p:ph type="body" sz="quarter" idx="12" hasCustomPrompt="1"/>
          </p:nvPr>
        </p:nvSpPr>
        <p:spPr>
          <a:xfrm>
            <a:off x="609602" y="1359250"/>
            <a:ext cx="11163868" cy="276999"/>
          </a:xfrm>
          <a:ln>
            <a:noFill/>
          </a:ln>
        </p:spPr>
        <p:txBody>
          <a:bodyPr bIns="0">
            <a:norm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14" name="TextBox 13"/>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
        <p:nvSpPr>
          <p:cNvPr id="15" name="Picture Placeholder 4"/>
          <p:cNvSpPr>
            <a:spLocks noGrp="1" noChangeAspect="1"/>
          </p:cNvSpPr>
          <p:nvPr>
            <p:ph type="pic" sz="quarter" idx="15" hasCustomPrompt="1"/>
          </p:nvPr>
        </p:nvSpPr>
        <p:spPr>
          <a:xfrm>
            <a:off x="649916" y="1894418"/>
            <a:ext cx="5053832" cy="184456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6" name="Text Placeholder 5"/>
          <p:cNvSpPr>
            <a:spLocks noGrp="1"/>
          </p:cNvSpPr>
          <p:nvPr>
            <p:ph type="body" sz="quarter" idx="17" hasCustomPrompt="1"/>
          </p:nvPr>
        </p:nvSpPr>
        <p:spPr>
          <a:xfrm>
            <a:off x="649916" y="3763178"/>
            <a:ext cx="5120640" cy="368183"/>
          </a:xfrm>
          <a:ln>
            <a:noFill/>
          </a:ln>
        </p:spPr>
        <p:txBody>
          <a:bodyPr bIns="0" anchor="t" anchorCtr="0">
            <a:normAutofit/>
          </a:bodyPr>
          <a:lstStyle>
            <a:lvl1pPr marL="0" marR="0" indent="0" algn="l" defTabSz="609585" rtl="0" eaLnBrk="1" fontAlgn="auto" latinLnBrk="0" hangingPunct="1">
              <a:lnSpc>
                <a:spcPct val="100000"/>
              </a:lnSpc>
              <a:spcBef>
                <a:spcPts val="0"/>
              </a:spcBef>
              <a:spcAft>
                <a:spcPts val="0"/>
              </a:spcAft>
              <a:buClrTx/>
              <a:buSzTx/>
              <a:buFont typeface="Wingdings" pitchFamily="2" charset="2"/>
              <a:buNone/>
              <a:tabLst/>
              <a:defRPr sz="1600" b="0" cap="none" baseline="0"/>
            </a:lvl1pPr>
          </a:lstStyle>
          <a:p>
            <a:r>
              <a:rPr lang="en-US" dirty="0"/>
              <a:t>Image Caption</a:t>
            </a:r>
          </a:p>
        </p:txBody>
      </p:sp>
      <p:sp>
        <p:nvSpPr>
          <p:cNvPr id="18" name="Picture Placeholder 4"/>
          <p:cNvSpPr>
            <a:spLocks noGrp="1" noChangeAspect="1"/>
          </p:cNvSpPr>
          <p:nvPr>
            <p:ph type="pic" sz="quarter" idx="25" hasCustomPrompt="1"/>
          </p:nvPr>
        </p:nvSpPr>
        <p:spPr>
          <a:xfrm>
            <a:off x="6549909" y="1894418"/>
            <a:ext cx="5053832" cy="184456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19" name="Text Placeholder 5"/>
          <p:cNvSpPr>
            <a:spLocks noGrp="1"/>
          </p:cNvSpPr>
          <p:nvPr>
            <p:ph type="body" sz="quarter" idx="26" hasCustomPrompt="1"/>
          </p:nvPr>
        </p:nvSpPr>
        <p:spPr>
          <a:xfrm>
            <a:off x="6549909" y="3763178"/>
            <a:ext cx="5120640" cy="368183"/>
          </a:xfrm>
          <a:ln>
            <a:noFill/>
          </a:ln>
        </p:spPr>
        <p:txBody>
          <a:bodyPr bIns="0" anchor="t" anchorCtr="0">
            <a:normAutofit/>
          </a:bodyPr>
          <a:lstStyle>
            <a:lvl1pPr marL="0" marR="0" indent="0" algn="l" defTabSz="609585" rtl="0" eaLnBrk="1" fontAlgn="auto" latinLnBrk="0" hangingPunct="1">
              <a:lnSpc>
                <a:spcPct val="100000"/>
              </a:lnSpc>
              <a:spcBef>
                <a:spcPts val="0"/>
              </a:spcBef>
              <a:spcAft>
                <a:spcPts val="0"/>
              </a:spcAft>
              <a:buClrTx/>
              <a:buSzTx/>
              <a:buFont typeface="Wingdings" pitchFamily="2" charset="2"/>
              <a:buNone/>
              <a:tabLst/>
              <a:defRPr sz="1600" b="0" cap="none" baseline="0"/>
            </a:lvl1pPr>
          </a:lstStyle>
          <a:p>
            <a:r>
              <a:rPr lang="en-US" dirty="0"/>
              <a:t>Image Caption</a:t>
            </a:r>
          </a:p>
        </p:txBody>
      </p:sp>
      <p:sp>
        <p:nvSpPr>
          <p:cNvPr id="20" name="Picture Placeholder 4"/>
          <p:cNvSpPr>
            <a:spLocks noGrp="1" noChangeAspect="1"/>
          </p:cNvSpPr>
          <p:nvPr>
            <p:ph type="pic" sz="quarter" idx="27" hasCustomPrompt="1"/>
          </p:nvPr>
        </p:nvSpPr>
        <p:spPr>
          <a:xfrm>
            <a:off x="649916" y="4130201"/>
            <a:ext cx="5053832" cy="184456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23" name="Text Placeholder 5"/>
          <p:cNvSpPr>
            <a:spLocks noGrp="1"/>
          </p:cNvSpPr>
          <p:nvPr>
            <p:ph type="body" sz="quarter" idx="28" hasCustomPrompt="1"/>
          </p:nvPr>
        </p:nvSpPr>
        <p:spPr>
          <a:xfrm>
            <a:off x="649916" y="6003566"/>
            <a:ext cx="5120640" cy="368183"/>
          </a:xfrm>
          <a:ln>
            <a:noFill/>
          </a:ln>
        </p:spPr>
        <p:txBody>
          <a:bodyPr bIns="0" anchor="t" anchorCtr="0">
            <a:normAutofit/>
          </a:bodyPr>
          <a:lstStyle>
            <a:lvl1pPr marL="0" marR="0" indent="0" algn="l" defTabSz="609585" rtl="0" eaLnBrk="1" fontAlgn="auto" latinLnBrk="0" hangingPunct="1">
              <a:lnSpc>
                <a:spcPct val="100000"/>
              </a:lnSpc>
              <a:spcBef>
                <a:spcPts val="0"/>
              </a:spcBef>
              <a:spcAft>
                <a:spcPts val="0"/>
              </a:spcAft>
              <a:buClrTx/>
              <a:buSzTx/>
              <a:buFont typeface="Wingdings" pitchFamily="2" charset="2"/>
              <a:buNone/>
              <a:tabLst/>
              <a:defRPr sz="1600" b="0" cap="none" baseline="0"/>
            </a:lvl1pPr>
          </a:lstStyle>
          <a:p>
            <a:r>
              <a:rPr lang="en-US" dirty="0"/>
              <a:t>Image Caption</a:t>
            </a:r>
          </a:p>
        </p:txBody>
      </p:sp>
      <p:sp>
        <p:nvSpPr>
          <p:cNvPr id="24" name="Picture Placeholder 4"/>
          <p:cNvSpPr>
            <a:spLocks noGrp="1" noChangeAspect="1"/>
          </p:cNvSpPr>
          <p:nvPr>
            <p:ph type="pic" sz="quarter" idx="29" hasCustomPrompt="1"/>
          </p:nvPr>
        </p:nvSpPr>
        <p:spPr>
          <a:xfrm>
            <a:off x="6549909" y="4130201"/>
            <a:ext cx="5053832" cy="1844567"/>
          </a:xfrm>
          <a:solidFill>
            <a:schemeClr val="bg1">
              <a:lumMod val="75000"/>
            </a:schemeClr>
          </a:solidFill>
        </p:spPr>
        <p:txBody>
          <a:bodyPr tIns="182880"/>
          <a:lstStyle>
            <a:lvl1pPr marL="0" indent="0" algn="ctr">
              <a:buNone/>
              <a:defRPr baseline="0"/>
            </a:lvl1pPr>
          </a:lstStyle>
          <a:p>
            <a:r>
              <a:rPr lang="en-US" dirty="0"/>
              <a:t>Click icon to insert an image</a:t>
            </a:r>
          </a:p>
        </p:txBody>
      </p:sp>
      <p:sp>
        <p:nvSpPr>
          <p:cNvPr id="27" name="Text Placeholder 5"/>
          <p:cNvSpPr>
            <a:spLocks noGrp="1"/>
          </p:cNvSpPr>
          <p:nvPr>
            <p:ph type="body" sz="quarter" idx="30" hasCustomPrompt="1"/>
          </p:nvPr>
        </p:nvSpPr>
        <p:spPr>
          <a:xfrm>
            <a:off x="6549909" y="6007357"/>
            <a:ext cx="5120640" cy="368183"/>
          </a:xfrm>
          <a:ln>
            <a:noFill/>
          </a:ln>
        </p:spPr>
        <p:txBody>
          <a:bodyPr bIns="0" anchor="t" anchorCtr="0">
            <a:normAutofit/>
          </a:bodyPr>
          <a:lstStyle>
            <a:lvl1pPr marL="0" marR="0" indent="0" algn="l" defTabSz="609585" rtl="0" eaLnBrk="1" fontAlgn="auto" latinLnBrk="0" hangingPunct="1">
              <a:lnSpc>
                <a:spcPct val="100000"/>
              </a:lnSpc>
              <a:spcBef>
                <a:spcPts val="0"/>
              </a:spcBef>
              <a:spcAft>
                <a:spcPts val="0"/>
              </a:spcAft>
              <a:buClrTx/>
              <a:buSzTx/>
              <a:buFont typeface="Wingdings" pitchFamily="2" charset="2"/>
              <a:buNone/>
              <a:tabLst/>
              <a:defRPr sz="1600" b="0" cap="none" baseline="0"/>
            </a:lvl1pPr>
          </a:lstStyle>
          <a:p>
            <a:r>
              <a:rPr lang="en-US" dirty="0"/>
              <a:t>Image Caption</a:t>
            </a:r>
          </a:p>
        </p:txBody>
      </p:sp>
    </p:spTree>
    <p:extLst>
      <p:ext uri="{BB962C8B-B14F-4D97-AF65-F5344CB8AC3E}">
        <p14:creationId xmlns:p14="http://schemas.microsoft.com/office/powerpoint/2010/main" val="28915641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REE IMAGES - vertic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5FEC96C-AFD1-4C49-9493-F5643E5E2E8F}" type="slidenum">
              <a:rPr lang="en-US" smtClean="0"/>
              <a:t>‹#›</a:t>
            </a:fld>
            <a:endParaRPr lang="en-US" dirty="0"/>
          </a:p>
        </p:txBody>
      </p:sp>
      <p:sp>
        <p:nvSpPr>
          <p:cNvPr id="4" name="Text Placeholder 3"/>
          <p:cNvSpPr>
            <a:spLocks noGrp="1"/>
          </p:cNvSpPr>
          <p:nvPr>
            <p:ph type="body" sz="quarter" idx="13"/>
          </p:nvPr>
        </p:nvSpPr>
        <p:spPr>
          <a:xfrm>
            <a:off x="4060412" y="1934727"/>
            <a:ext cx="7753216" cy="1303379"/>
          </a:xfrm>
        </p:spPr>
        <p:txBody>
          <a:bodyPr tIns="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133"/>
            </a:lvl4pPr>
            <a:lvl5pPr marL="1445648" indent="-228594">
              <a:spcBef>
                <a:spcPts val="0"/>
              </a:spcBef>
              <a:defRPr sz="2133"/>
            </a:lvl5pPr>
          </a:lstStyle>
          <a:p>
            <a:pPr lvl="0"/>
            <a:r>
              <a:rPr lang="en-US"/>
              <a:t>Click to edit Master text styles</a:t>
            </a:r>
          </a:p>
          <a:p>
            <a:pPr lvl="1"/>
            <a:r>
              <a:rPr lang="en-US"/>
              <a:t>Second level</a:t>
            </a:r>
          </a:p>
          <a:p>
            <a:pPr lvl="2"/>
            <a:r>
              <a:rPr lang="en-US"/>
              <a:t>Third level</a:t>
            </a:r>
          </a:p>
        </p:txBody>
      </p:sp>
      <p:sp>
        <p:nvSpPr>
          <p:cNvPr id="9" name="Picture Placeholder 4"/>
          <p:cNvSpPr>
            <a:spLocks noGrp="1"/>
          </p:cNvSpPr>
          <p:nvPr>
            <p:ph type="pic" sz="quarter" idx="15" hasCustomPrompt="1"/>
          </p:nvPr>
        </p:nvSpPr>
        <p:spPr>
          <a:xfrm>
            <a:off x="652525" y="1923615"/>
            <a:ext cx="2698328" cy="1186811"/>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2" name="Picture Placeholder 4"/>
          <p:cNvSpPr>
            <a:spLocks noGrp="1"/>
          </p:cNvSpPr>
          <p:nvPr>
            <p:ph type="pic" sz="quarter" idx="16" hasCustomPrompt="1"/>
          </p:nvPr>
        </p:nvSpPr>
        <p:spPr>
          <a:xfrm>
            <a:off x="649354" y="3493608"/>
            <a:ext cx="2704676" cy="1186811"/>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THREE IMAGES – VERTICAL</a:t>
            </a:r>
            <a:br>
              <a:rPr lang="en-US" dirty="0"/>
            </a:br>
            <a:r>
              <a:rPr lang="en-US" dirty="0"/>
              <a:t>Headline in </a:t>
            </a:r>
            <a:r>
              <a:rPr lang="en-US" dirty="0" err="1"/>
              <a:t>arial</a:t>
            </a:r>
            <a:r>
              <a:rPr lang="en-US" dirty="0"/>
              <a:t> and all caps</a:t>
            </a:r>
          </a:p>
        </p:txBody>
      </p:sp>
      <p:sp>
        <p:nvSpPr>
          <p:cNvPr id="8" name="Text Placeholder 5"/>
          <p:cNvSpPr>
            <a:spLocks noGrp="1"/>
          </p:cNvSpPr>
          <p:nvPr>
            <p:ph type="body" sz="quarter" idx="12" hasCustomPrompt="1"/>
          </p:nvPr>
        </p:nvSpPr>
        <p:spPr>
          <a:xfrm>
            <a:off x="609602" y="13719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10" name="Text Placeholder 3"/>
          <p:cNvSpPr>
            <a:spLocks noGrp="1"/>
          </p:cNvSpPr>
          <p:nvPr>
            <p:ph type="body" sz="quarter" idx="18"/>
          </p:nvPr>
        </p:nvSpPr>
        <p:spPr>
          <a:xfrm>
            <a:off x="4060412" y="3507968"/>
            <a:ext cx="7753216" cy="1303379"/>
          </a:xfrm>
        </p:spPr>
        <p:txBody>
          <a:bodyPr tIns="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133"/>
            </a:lvl4pPr>
            <a:lvl5pPr marL="1445648" indent="-228594">
              <a:spcBef>
                <a:spcPts val="0"/>
              </a:spcBef>
              <a:defRPr sz="2133"/>
            </a:lvl5pPr>
          </a:lstStyle>
          <a:p>
            <a:pPr lvl="0"/>
            <a:r>
              <a:rPr lang="en-US"/>
              <a:t>Click to edit Master text styles</a:t>
            </a:r>
          </a:p>
          <a:p>
            <a:pPr lvl="1"/>
            <a:r>
              <a:rPr lang="en-US"/>
              <a:t>Second level</a:t>
            </a:r>
          </a:p>
          <a:p>
            <a:pPr lvl="2"/>
            <a:r>
              <a:rPr lang="en-US"/>
              <a:t>Third level</a:t>
            </a:r>
          </a:p>
        </p:txBody>
      </p:sp>
      <p:sp>
        <p:nvSpPr>
          <p:cNvPr id="14" name="Picture Placeholder 4"/>
          <p:cNvSpPr>
            <a:spLocks noGrp="1"/>
          </p:cNvSpPr>
          <p:nvPr>
            <p:ph type="pic" sz="quarter" idx="19" hasCustomPrompt="1"/>
          </p:nvPr>
        </p:nvSpPr>
        <p:spPr>
          <a:xfrm>
            <a:off x="649353" y="5076181"/>
            <a:ext cx="2704676" cy="1186811"/>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5" name="Text Placeholder 3"/>
          <p:cNvSpPr>
            <a:spLocks noGrp="1"/>
          </p:cNvSpPr>
          <p:nvPr>
            <p:ph type="body" sz="quarter" idx="20"/>
          </p:nvPr>
        </p:nvSpPr>
        <p:spPr>
          <a:xfrm>
            <a:off x="4060412" y="5059321"/>
            <a:ext cx="7753216" cy="1303379"/>
          </a:xfrm>
        </p:spPr>
        <p:txBody>
          <a:bodyPr tIns="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133"/>
            </a:lvl4pPr>
            <a:lvl5pPr marL="1445648" indent="-228594">
              <a:spcBef>
                <a:spcPts val="0"/>
              </a:spcBef>
              <a:defRPr sz="2133"/>
            </a:lvl5pPr>
          </a:lstStyle>
          <a:p>
            <a:pPr lvl="0"/>
            <a:r>
              <a:rPr lang="en-US"/>
              <a:t>Click to edit Master text styles</a:t>
            </a:r>
          </a:p>
          <a:p>
            <a:pPr lvl="1"/>
            <a:r>
              <a:rPr lang="en-US"/>
              <a:t>Second level</a:t>
            </a:r>
          </a:p>
          <a:p>
            <a:pPr lvl="2"/>
            <a:r>
              <a:rPr lang="en-US"/>
              <a:t>Third level</a:t>
            </a:r>
          </a:p>
        </p:txBody>
      </p:sp>
      <p:sp>
        <p:nvSpPr>
          <p:cNvPr id="16" name="TextBox 15"/>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21580828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harts, Graphs, Tab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vl1pPr>
          </a:lstStyle>
          <a:p>
            <a:r>
              <a:rPr lang="en-US" dirty="0"/>
              <a:t>graph, chart or table slide. </a:t>
            </a:r>
            <a:br>
              <a:rPr lang="en-US" dirty="0"/>
            </a:br>
            <a:r>
              <a:rPr lang="en-US" dirty="0"/>
              <a:t>Headline in all caps, Arial Font</a:t>
            </a:r>
          </a:p>
        </p:txBody>
      </p:sp>
      <p:sp>
        <p:nvSpPr>
          <p:cNvPr id="3" name="Content Placeholder 2"/>
          <p:cNvSpPr>
            <a:spLocks noGrp="1"/>
          </p:cNvSpPr>
          <p:nvPr>
            <p:ph idx="1" hasCustomPrompt="1"/>
          </p:nvPr>
        </p:nvSpPr>
        <p:spPr>
          <a:xfrm>
            <a:off x="609602" y="1890105"/>
            <a:ext cx="11163868" cy="4029859"/>
          </a:xfrm>
        </p:spPr>
        <p:txBody>
          <a:bodyPr/>
          <a:lstStyle>
            <a:lvl1pPr>
              <a:defRPr baseline="0"/>
            </a:lvl1pPr>
          </a:lstStyle>
          <a:p>
            <a:pPr lvl="0"/>
            <a:r>
              <a:rPr lang="en-US" dirty="0"/>
              <a:t>Click an icon below to add a chart, graph, or table.</a:t>
            </a:r>
          </a:p>
        </p:txBody>
      </p:sp>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6" name="Text Placeholder 5"/>
          <p:cNvSpPr>
            <a:spLocks noGrp="1"/>
          </p:cNvSpPr>
          <p:nvPr>
            <p:ph type="body" sz="quarter" idx="12" hasCustomPrompt="1"/>
          </p:nvPr>
        </p:nvSpPr>
        <p:spPr>
          <a:xfrm>
            <a:off x="609602" y="13592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7" name="Text Placeholder 6"/>
          <p:cNvSpPr>
            <a:spLocks noGrp="1"/>
          </p:cNvSpPr>
          <p:nvPr>
            <p:ph type="body" sz="quarter" idx="13" hasCustomPrompt="1"/>
          </p:nvPr>
        </p:nvSpPr>
        <p:spPr>
          <a:xfrm>
            <a:off x="591431" y="5943817"/>
            <a:ext cx="4948052" cy="320995"/>
          </a:xfrm>
        </p:spPr>
        <p:txBody>
          <a:bodyPr bIns="0" anchor="t" anchorCtr="0"/>
          <a:lstStyle>
            <a:lvl1pPr marL="0" indent="0">
              <a:buNone/>
              <a:defRPr sz="1400" baseline="0"/>
            </a:lvl1pPr>
          </a:lstStyle>
          <a:p>
            <a:pPr lvl="0"/>
            <a:r>
              <a:rPr lang="en-US" dirty="0"/>
              <a:t>Source:</a:t>
            </a:r>
          </a:p>
        </p:txBody>
      </p:sp>
    </p:spTree>
    <p:extLst>
      <p:ext uri="{BB962C8B-B14F-4D97-AF65-F5344CB8AC3E}">
        <p14:creationId xmlns:p14="http://schemas.microsoft.com/office/powerpoint/2010/main" val="7338116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6" name="Picture 2" descr="C:\Users\amiesen\Desktop\anlrgbppt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66339" y="6083300"/>
            <a:ext cx="2054459" cy="740115"/>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descr="aerial view of Argonne with APS in front 5730-00068.jpg"/>
          <p:cNvPicPr>
            <a:picLocks noChangeAspect="1"/>
          </p:cNvPicPr>
          <p:nvPr userDrawn="1"/>
        </p:nvPicPr>
        <p:blipFill rotWithShape="1">
          <a:blip r:embed="rId3" cstate="email">
            <a:extLst>
              <a:ext uri="{28A0092B-C50C-407E-A947-70E740481C1C}">
                <a14:useLocalDpi xmlns:a14="http://schemas.microsoft.com/office/drawing/2010/main" val="0"/>
              </a:ext>
            </a:extLst>
          </a:blip>
          <a:srcRect t="10682" b="7135"/>
          <a:stretch/>
        </p:blipFill>
        <p:spPr>
          <a:xfrm>
            <a:off x="0" y="0"/>
            <a:ext cx="12192000" cy="5984917"/>
          </a:xfrm>
          <a:prstGeom prst="rect">
            <a:avLst/>
          </a:prstGeom>
        </p:spPr>
      </p:pic>
      <p:sp>
        <p:nvSpPr>
          <p:cNvPr id="8" name="Text Placeholder 2"/>
          <p:cNvSpPr>
            <a:spLocks noGrp="1"/>
          </p:cNvSpPr>
          <p:nvPr>
            <p:ph type="body" sz="quarter" idx="10" hasCustomPrompt="1"/>
          </p:nvPr>
        </p:nvSpPr>
        <p:spPr>
          <a:xfrm>
            <a:off x="1" y="-14246"/>
            <a:ext cx="12191999" cy="5999163"/>
          </a:xfrm>
          <a:solidFill>
            <a:schemeClr val="accent2">
              <a:alpha val="90000"/>
            </a:schemeClr>
          </a:solidFill>
        </p:spPr>
        <p:txBody>
          <a:bodyPr lIns="457200" tIns="0" bIns="457200" anchor="ctr"/>
          <a:lstStyle>
            <a:lvl1pPr marL="0" indent="0">
              <a:buNone/>
              <a:defRPr sz="3733" b="1" cap="all" baseline="0">
                <a:solidFill>
                  <a:schemeClr val="bg1"/>
                </a:solidFill>
              </a:defRPr>
            </a:lvl1pPr>
          </a:lstStyle>
          <a:p>
            <a:pPr lvl="0"/>
            <a:r>
              <a:rPr lang="en-US" dirty="0"/>
              <a:t>Type in closing statement</a:t>
            </a:r>
          </a:p>
        </p:txBody>
      </p:sp>
      <p:sp>
        <p:nvSpPr>
          <p:cNvPr id="9" name="TextBox 8"/>
          <p:cNvSpPr txBox="1"/>
          <p:nvPr userDrawn="1"/>
        </p:nvSpPr>
        <p:spPr>
          <a:xfrm>
            <a:off x="-1321339" y="-2421176"/>
            <a:ext cx="5042667" cy="2103461"/>
          </a:xfrm>
          <a:prstGeom prst="rect">
            <a:avLst/>
          </a:prstGeom>
          <a:solidFill>
            <a:schemeClr val="bg1">
              <a:lumMod val="50000"/>
            </a:schemeClr>
          </a:solidFill>
        </p:spPr>
        <p:txBody>
          <a:bodyPr wrap="square" rtlCol="0">
            <a:spAutoFit/>
          </a:bodyPr>
          <a:lstStyle/>
          <a:p>
            <a:r>
              <a:rPr lang="en-US" sz="1867" b="1" dirty="0">
                <a:solidFill>
                  <a:schemeClr val="bg1"/>
                </a:solidFill>
              </a:rPr>
              <a:t>Suggested</a:t>
            </a:r>
            <a:r>
              <a:rPr lang="en-US" sz="1867" b="1" baseline="0" dirty="0">
                <a:solidFill>
                  <a:schemeClr val="bg1"/>
                </a:solidFill>
              </a:rPr>
              <a:t> closing statement (optional): </a:t>
            </a:r>
          </a:p>
          <a:p>
            <a:endParaRPr lang="en-US" sz="1867" b="1" baseline="0" dirty="0">
              <a:solidFill>
                <a:schemeClr val="bg1"/>
              </a:solidFill>
            </a:endParaRPr>
          </a:p>
          <a:p>
            <a:pPr lvl="0"/>
            <a:r>
              <a:rPr lang="en-US" sz="1867" b="1" dirty="0">
                <a:solidFill>
                  <a:schemeClr val="bg1"/>
                </a:solidFill>
              </a:rPr>
              <a:t>WE START WITH YES.</a:t>
            </a:r>
          </a:p>
          <a:p>
            <a:pPr lvl="0">
              <a:spcAft>
                <a:spcPts val="1600"/>
              </a:spcAft>
            </a:pPr>
            <a:r>
              <a:rPr lang="en-US" sz="1867" b="1" dirty="0">
                <a:solidFill>
                  <a:schemeClr val="bg1"/>
                </a:solidFill>
              </a:rPr>
              <a:t>AND END WITH THANK YOU.</a:t>
            </a:r>
          </a:p>
          <a:p>
            <a:pPr lvl="0"/>
            <a:r>
              <a:rPr lang="en-US" sz="1867" b="1" dirty="0">
                <a:solidFill>
                  <a:schemeClr val="bg1"/>
                </a:solidFill>
              </a:rPr>
              <a:t>DO YOU HAVE ANY BIG QUESTIONS?</a:t>
            </a:r>
            <a:endParaRPr lang="en-US" sz="1867" dirty="0">
              <a:solidFill>
                <a:schemeClr val="bg1"/>
              </a:solidFill>
            </a:endParaRPr>
          </a:p>
          <a:p>
            <a:endParaRPr lang="en-US" sz="2400" dirty="0">
              <a:solidFill>
                <a:schemeClr val="bg1"/>
              </a:solidFill>
            </a:endParaRPr>
          </a:p>
        </p:txBody>
      </p:sp>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90828" y="6269435"/>
            <a:ext cx="2728491" cy="347016"/>
          </a:xfrm>
          <a:prstGeom prst="rect">
            <a:avLst/>
          </a:prstGeom>
        </p:spPr>
      </p:pic>
    </p:spTree>
    <p:extLst>
      <p:ext uri="{BB962C8B-B14F-4D97-AF65-F5344CB8AC3E}">
        <p14:creationId xmlns:p14="http://schemas.microsoft.com/office/powerpoint/2010/main" val="20762319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p:cSld name="*Video">
    <p:spTree>
      <p:nvGrpSpPr>
        <p:cNvPr id="1" name=""/>
        <p:cNvGrpSpPr/>
        <p:nvPr/>
      </p:nvGrpSpPr>
      <p:grpSpPr>
        <a:xfrm>
          <a:off x="0" y="0"/>
          <a:ext cx="0" cy="0"/>
          <a:chOff x="0" y="0"/>
          <a:chExt cx="0" cy="0"/>
        </a:xfrm>
      </p:grpSpPr>
      <p:sp>
        <p:nvSpPr>
          <p:cNvPr id="3" name="Rectangle 2"/>
          <p:cNvSpPr/>
          <p:nvPr/>
        </p:nvSpPr>
        <p:spPr>
          <a:xfrm>
            <a:off x="0" y="-6723"/>
            <a:ext cx="12192000" cy="6864724"/>
          </a:xfrm>
          <a:prstGeom prst="rect">
            <a:avLst/>
          </a:prstGeom>
          <a:solidFill>
            <a:srgbClr val="1C1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 name="Title 1"/>
          <p:cNvSpPr>
            <a:spLocks noGrp="1"/>
          </p:cNvSpPr>
          <p:nvPr>
            <p:ph type="title" hasCustomPrompt="1"/>
          </p:nvPr>
        </p:nvSpPr>
        <p:spPr>
          <a:xfrm>
            <a:off x="609602" y="515940"/>
            <a:ext cx="11163868" cy="806017"/>
          </a:xfrm>
        </p:spPr>
        <p:txBody>
          <a:bodyPr anchor="b"/>
          <a:lstStyle>
            <a:lvl1pPr>
              <a:defRPr b="1">
                <a:solidFill>
                  <a:schemeClr val="bg1"/>
                </a:solidFill>
              </a:defRPr>
            </a:lvl1pPr>
          </a:lstStyle>
          <a:p>
            <a:r>
              <a:rPr lang="en-US" dirty="0"/>
              <a:t>TITLE AND CONTENT SLIDE. </a:t>
            </a:r>
            <a:br>
              <a:rPr lang="en-US" dirty="0"/>
            </a:br>
            <a:r>
              <a:rPr lang="en-US" dirty="0"/>
              <a:t>Headline in all caps, Arial Font.</a:t>
            </a:r>
          </a:p>
        </p:txBody>
      </p:sp>
    </p:spTree>
    <p:extLst>
      <p:ext uri="{BB962C8B-B14F-4D97-AF65-F5344CB8AC3E}">
        <p14:creationId xmlns:p14="http://schemas.microsoft.com/office/powerpoint/2010/main" val="9560773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9761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Cover Option A">
    <p:bg>
      <p:bgPr>
        <a:solidFill>
          <a:schemeClr val="bg1"/>
        </a:solidFill>
        <a:effectLst/>
      </p:bgPr>
    </p:bg>
    <p:spTree>
      <p:nvGrpSpPr>
        <p:cNvPr id="1" name=""/>
        <p:cNvGrpSpPr/>
        <p:nvPr/>
      </p:nvGrpSpPr>
      <p:grpSpPr>
        <a:xfrm>
          <a:off x="0" y="0"/>
          <a:ext cx="0" cy="0"/>
          <a:chOff x="0" y="0"/>
          <a:chExt cx="0" cy="0"/>
        </a:xfrm>
      </p:grpSpPr>
      <p:sp>
        <p:nvSpPr>
          <p:cNvPr id="17" name="Text Placeholder 9"/>
          <p:cNvSpPr>
            <a:spLocks noGrp="1"/>
          </p:cNvSpPr>
          <p:nvPr>
            <p:ph type="body" sz="quarter" idx="27" hasCustomPrompt="1"/>
          </p:nvPr>
        </p:nvSpPr>
        <p:spPr>
          <a:xfrm>
            <a:off x="625061" y="766261"/>
            <a:ext cx="7580467" cy="406205"/>
          </a:xfrm>
        </p:spPr>
        <p:txBody>
          <a:bodyPr lIns="0" bIns="0" anchor="b">
            <a:normAutofit/>
          </a:bodyPr>
          <a:lstStyle>
            <a:lvl1pPr marL="0" indent="0">
              <a:buNone/>
              <a:defRPr sz="2400" b="1" cap="all" baseline="0">
                <a:solidFill>
                  <a:srgbClr val="47484A"/>
                </a:solidFill>
              </a:defRPr>
            </a:lvl1pPr>
            <a:lvl2pPr marL="0" indent="0">
              <a:buNone/>
              <a:defRPr/>
            </a:lvl2pPr>
            <a:lvl3pPr marL="0" indent="0">
              <a:spcBef>
                <a:spcPts val="2400"/>
              </a:spcBef>
              <a:buNone/>
              <a:defRPr/>
            </a:lvl3pPr>
          </a:lstStyle>
          <a:p>
            <a:pPr lvl="0"/>
            <a:r>
              <a:rPr lang="en-US" dirty="0"/>
              <a:t>Optional one line subhead, </a:t>
            </a:r>
            <a:r>
              <a:rPr lang="en-US" dirty="0" err="1"/>
              <a:t>url</a:t>
            </a:r>
            <a:r>
              <a:rPr lang="en-US" dirty="0"/>
              <a:t> or date</a:t>
            </a:r>
          </a:p>
        </p:txBody>
      </p:sp>
      <p:pic>
        <p:nvPicPr>
          <p:cNvPr id="15" name="Picture 2" descr="C:\Users\amiesen\Desktop\anlrgbppt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569752" y="544589"/>
            <a:ext cx="2382461" cy="858276"/>
          </a:xfrm>
          <a:prstGeom prst="rect">
            <a:avLst/>
          </a:prstGeom>
          <a:noFill/>
          <a:extLst>
            <a:ext uri="{909E8E84-426E-40dd-AFC4-6F175D3DCCD1}">
              <a14:hiddenFill xmlns:a14="http://schemas.microsoft.com/office/drawing/2010/main" xmlns="">
                <a:solidFill>
                  <a:srgbClr val="FFFFFF"/>
                </a:solidFill>
              </a14:hiddenFill>
            </a:ext>
          </a:extLst>
        </p:spPr>
      </p:pic>
      <p:sp>
        <p:nvSpPr>
          <p:cNvPr id="8" name="Picture Placeholder 4"/>
          <p:cNvSpPr>
            <a:spLocks noGrp="1" noChangeAspect="1"/>
          </p:cNvSpPr>
          <p:nvPr>
            <p:ph type="pic" sz="quarter" idx="16" hasCustomPrompt="1"/>
          </p:nvPr>
        </p:nvSpPr>
        <p:spPr>
          <a:xfrm>
            <a:off x="6484969" y="1689100"/>
            <a:ext cx="5707033" cy="2706624"/>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2" y="1689100"/>
            <a:ext cx="6484965" cy="2706624"/>
          </a:xfrm>
          <a:solidFill>
            <a:schemeClr val="accent2"/>
          </a:solidFill>
        </p:spPr>
        <p:txBody>
          <a:bodyPr lIns="457200" rIns="91440" anchor="ctr">
            <a:normAutofit/>
          </a:bodyPr>
          <a:lstStyle>
            <a:lvl1pPr>
              <a:defRPr sz="3733" baseline="0">
                <a:solidFill>
                  <a:schemeClr val="bg1"/>
                </a:solidFill>
              </a:defRPr>
            </a:lvl1pPr>
          </a:lstStyle>
          <a:p>
            <a:r>
              <a:rPr lang="en-US" dirty="0"/>
              <a:t>presentation title -Cover option A</a:t>
            </a:r>
            <a:br>
              <a:rPr lang="en-US" dirty="0"/>
            </a:br>
            <a:r>
              <a:rPr lang="en-US" dirty="0"/>
              <a:t>can be up to four </a:t>
            </a:r>
            <a:br>
              <a:rPr lang="en-US" dirty="0"/>
            </a:br>
            <a:r>
              <a:rPr lang="en-US" dirty="0"/>
              <a:t>or five lines of text</a:t>
            </a:r>
          </a:p>
        </p:txBody>
      </p:sp>
      <p:sp>
        <p:nvSpPr>
          <p:cNvPr id="45" name="Text Placeholder 4"/>
          <p:cNvSpPr>
            <a:spLocks noGrp="1"/>
          </p:cNvSpPr>
          <p:nvPr>
            <p:ph type="body" sz="quarter" idx="12" hasCustomPrompt="1"/>
          </p:nvPr>
        </p:nvSpPr>
        <p:spPr>
          <a:xfrm>
            <a:off x="-2" y="1689100"/>
            <a:ext cx="319619" cy="2706624"/>
          </a:xfrm>
          <a:solidFill>
            <a:schemeClr val="accent1"/>
          </a:solidFill>
        </p:spPr>
        <p:txBody>
          <a:bodyPr bIns="0" anchor="b"/>
          <a:lstStyle>
            <a:lvl1pPr marL="0" indent="0">
              <a:buNone/>
              <a:defRPr sz="133"/>
            </a:lvl1pPr>
          </a:lstStyle>
          <a:p>
            <a:pPr lvl="0"/>
            <a:r>
              <a:rPr lang="en-US" dirty="0"/>
              <a:t>  </a:t>
            </a:r>
          </a:p>
        </p:txBody>
      </p:sp>
      <p:sp>
        <p:nvSpPr>
          <p:cNvPr id="48" name="Text Placeholder 9"/>
          <p:cNvSpPr>
            <a:spLocks noGrp="1"/>
          </p:cNvSpPr>
          <p:nvPr>
            <p:ph type="body" sz="quarter" idx="17" hasCustomPrompt="1"/>
          </p:nvPr>
        </p:nvSpPr>
        <p:spPr>
          <a:xfrm>
            <a:off x="626535" y="4582947"/>
            <a:ext cx="3590495" cy="393700"/>
          </a:xfrm>
        </p:spPr>
        <p:txBody>
          <a:bodyPr lIns="0" bIns="0" anchor="b">
            <a:normAutofit/>
          </a:bodyPr>
          <a:lstStyle>
            <a:lvl1pPr marL="0" inden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49" name="Text Placeholder 45"/>
          <p:cNvSpPr>
            <a:spLocks noGrp="1"/>
          </p:cNvSpPr>
          <p:nvPr>
            <p:ph type="body" sz="quarter" idx="18" hasCustomPrompt="1"/>
          </p:nvPr>
        </p:nvSpPr>
        <p:spPr>
          <a:xfrm>
            <a:off x="626535" y="4960384"/>
            <a:ext cx="3590495" cy="914400"/>
          </a:xfrm>
        </p:spPr>
        <p:txBody>
          <a:bodyPr lIns="0">
            <a:normAutofit/>
          </a:bodyPr>
          <a:lstStyle>
            <a:lvl1pPr marL="0" indent="0">
              <a:lnSpc>
                <a:spcPct val="95000"/>
              </a:lnSpc>
              <a:spcBef>
                <a:spcPts val="0"/>
              </a:spcBef>
              <a:buNone/>
              <a:defRPr sz="1867">
                <a:solidFill>
                  <a:srgbClr val="47484A"/>
                </a:solidFill>
              </a:defRPr>
            </a:lvl1pPr>
            <a:lvl2pPr marL="0" indent="0">
              <a:spcBef>
                <a:spcPts val="2400"/>
              </a:spcBef>
              <a:buNone/>
              <a:defRPr/>
            </a:lvl2pPr>
          </a:lstStyle>
          <a:p>
            <a:r>
              <a:rPr lang="en-US" dirty="0"/>
              <a:t>Add Presenter Title</a:t>
            </a:r>
            <a:br>
              <a:rPr lang="en-US" dirty="0"/>
            </a:br>
            <a:r>
              <a:rPr lang="en-US" dirty="0"/>
              <a:t>Optional Line 2</a:t>
            </a:r>
            <a:br>
              <a:rPr lang="en-US" dirty="0"/>
            </a:br>
            <a:r>
              <a:rPr lang="en-US" dirty="0"/>
              <a:t>Optional Line 3</a:t>
            </a:r>
          </a:p>
        </p:txBody>
      </p:sp>
      <p:sp>
        <p:nvSpPr>
          <p:cNvPr id="50" name="Text Placeholder 9"/>
          <p:cNvSpPr>
            <a:spLocks noGrp="1"/>
          </p:cNvSpPr>
          <p:nvPr>
            <p:ph type="body" sz="quarter" idx="21" hasCustomPrompt="1"/>
          </p:nvPr>
        </p:nvSpPr>
        <p:spPr>
          <a:xfrm>
            <a:off x="4556496" y="4582947"/>
            <a:ext cx="3590495" cy="393700"/>
          </a:xfrm>
        </p:spPr>
        <p:txBody>
          <a:bodyPr lIns="0" bIns="0" anchor="b">
            <a:normAutofit/>
          </a:bodyPr>
          <a:lstStyle>
            <a:lvl1pPr marL="0" indent="0">
              <a:buFont typeface="Arial" pitchFamily="34" charset="0"/>
              <a:buNone/>
              <a:defRPr sz="1867" b="1" cap="all" baseline="0">
                <a:solidFill>
                  <a:srgbClr val="47484A"/>
                </a:solidFill>
              </a:defRPr>
            </a:lvl1pPr>
            <a:lvl2pPr marL="0" indent="0">
              <a:buNone/>
              <a:defRPr/>
            </a:lvl2pPr>
            <a:lvl3pPr marL="0" indent="0">
              <a:spcBef>
                <a:spcPts val="2400"/>
              </a:spcBef>
              <a:buNone/>
              <a:defRPr/>
            </a:lvl3pPr>
          </a:lstStyle>
          <a:p>
            <a:r>
              <a:rPr lang="en-US" dirty="0"/>
              <a:t>PRESENTER NAME</a:t>
            </a:r>
          </a:p>
        </p:txBody>
      </p:sp>
      <p:sp>
        <p:nvSpPr>
          <p:cNvPr id="53" name="Text Placeholder 45"/>
          <p:cNvSpPr>
            <a:spLocks noGrp="1"/>
          </p:cNvSpPr>
          <p:nvPr>
            <p:ph type="body" sz="quarter" idx="22" hasCustomPrompt="1"/>
          </p:nvPr>
        </p:nvSpPr>
        <p:spPr>
          <a:xfrm>
            <a:off x="4556496" y="4960384"/>
            <a:ext cx="3590495" cy="914400"/>
          </a:xfrm>
        </p:spPr>
        <p:txBody>
          <a:bodyPr lIns="0">
            <a:normAutofit/>
          </a:bodyPr>
          <a:lstStyle>
            <a:lvl1pPr marL="0" indent="0">
              <a:lnSpc>
                <a:spcPct val="95000"/>
              </a:lnSpc>
              <a:spcBef>
                <a:spcPts val="0"/>
              </a:spcBef>
              <a:buFont typeface="Arial" pitchFamily="34" charset="0"/>
              <a:buNone/>
              <a:defRPr sz="1867">
                <a:solidFill>
                  <a:srgbClr val="47484A"/>
                </a:solidFill>
              </a:defRPr>
            </a:lvl1pPr>
            <a:lvl2pPr marL="0" indent="0">
              <a:spcBef>
                <a:spcPts val="2400"/>
              </a:spcBef>
              <a:buNone/>
              <a:defRPr/>
            </a:lvl2pPr>
          </a:lstStyle>
          <a:p>
            <a:pPr lvl="0"/>
            <a:r>
              <a:rPr lang="en-US" dirty="0"/>
              <a:t>Remove second presenter </a:t>
            </a:r>
            <a:br>
              <a:rPr lang="en-US" dirty="0"/>
            </a:br>
            <a:r>
              <a:rPr lang="en-US" dirty="0"/>
              <a:t>info if not needed</a:t>
            </a:r>
          </a:p>
        </p:txBody>
      </p:sp>
      <p:sp>
        <p:nvSpPr>
          <p:cNvPr id="54" name="Text Placeholder 9"/>
          <p:cNvSpPr>
            <a:spLocks noGrp="1"/>
          </p:cNvSpPr>
          <p:nvPr>
            <p:ph type="body" sz="quarter" idx="25" hasCustomPrompt="1"/>
          </p:nvPr>
        </p:nvSpPr>
        <p:spPr>
          <a:xfrm>
            <a:off x="8480263" y="4582947"/>
            <a:ext cx="3590495" cy="393700"/>
          </a:xfrm>
        </p:spPr>
        <p:txBody>
          <a:bodyPr lIns="0" bIns="0" anchor="b">
            <a:normAutofit/>
          </a:bodyPr>
          <a:lstStyle>
            <a:lvl1pPr marL="0" indent="0">
              <a:buFont typeface="Arial" pitchFamily="34" charset="0"/>
              <a:buNone/>
              <a:defRPr sz="1867" b="1" cap="all" baseline="0">
                <a:solidFill>
                  <a:srgbClr val="47484A"/>
                </a:solidFill>
              </a:defRPr>
            </a:lvl1pPr>
            <a:lvl2pPr marL="0" indent="0">
              <a:buNone/>
              <a:defRPr/>
            </a:lvl2pPr>
            <a:lvl3pPr marL="0" indent="0">
              <a:spcBef>
                <a:spcPts val="2400"/>
              </a:spcBef>
              <a:buNone/>
              <a:defRPr/>
            </a:lvl3pPr>
          </a:lstStyle>
          <a:p>
            <a:r>
              <a:rPr lang="en-US" dirty="0"/>
              <a:t>PRESENTER NAME</a:t>
            </a:r>
          </a:p>
        </p:txBody>
      </p:sp>
      <p:sp>
        <p:nvSpPr>
          <p:cNvPr id="55" name="Text Placeholder 45"/>
          <p:cNvSpPr>
            <a:spLocks noGrp="1"/>
          </p:cNvSpPr>
          <p:nvPr>
            <p:ph type="body" sz="quarter" idx="26" hasCustomPrompt="1"/>
          </p:nvPr>
        </p:nvSpPr>
        <p:spPr>
          <a:xfrm>
            <a:off x="8480263" y="4960384"/>
            <a:ext cx="3590495" cy="914400"/>
          </a:xfrm>
        </p:spPr>
        <p:txBody>
          <a:bodyPr lIns="0">
            <a:normAutofit/>
          </a:bodyPr>
          <a:lstStyle>
            <a:lvl1pPr marL="0" indent="0">
              <a:lnSpc>
                <a:spcPct val="95000"/>
              </a:lnSpc>
              <a:spcBef>
                <a:spcPts val="0"/>
              </a:spcBef>
              <a:buFont typeface="Arial" pitchFamily="34" charset="0"/>
              <a:buNone/>
              <a:defRPr sz="1867">
                <a:solidFill>
                  <a:srgbClr val="47484A"/>
                </a:solidFill>
              </a:defRPr>
            </a:lvl1pPr>
            <a:lvl2pPr marL="0" indent="0">
              <a:spcBef>
                <a:spcPts val="2400"/>
              </a:spcBef>
              <a:buNone/>
              <a:defRPr/>
            </a:lvl2pPr>
          </a:lstStyle>
          <a:p>
            <a:pPr lvl="0"/>
            <a:r>
              <a:rPr lang="en-US" dirty="0"/>
              <a:t>Remove third presenter </a:t>
            </a:r>
            <a:br>
              <a:rPr lang="en-US" dirty="0"/>
            </a:br>
            <a:r>
              <a:rPr lang="en-US" dirty="0"/>
              <a:t>info if not needed</a:t>
            </a:r>
          </a:p>
        </p:txBody>
      </p:sp>
      <p:sp>
        <p:nvSpPr>
          <p:cNvPr id="47" name="Text Placeholder 45"/>
          <p:cNvSpPr>
            <a:spLocks noGrp="1"/>
          </p:cNvSpPr>
          <p:nvPr>
            <p:ph type="body" sz="quarter" idx="19" hasCustomPrompt="1"/>
          </p:nvPr>
        </p:nvSpPr>
        <p:spPr>
          <a:xfrm>
            <a:off x="8480263" y="6094281"/>
            <a:ext cx="3590496" cy="515411"/>
          </a:xfrm>
        </p:spPr>
        <p:txBody>
          <a:bodyPr lIns="0" anchor="b"/>
          <a:lstStyle>
            <a:lvl1pPr marL="0" indent="0">
              <a:spcBef>
                <a:spcPts val="0"/>
              </a:spcBef>
              <a:buNone/>
              <a:defRPr sz="1867" baseline="0">
                <a:solidFill>
                  <a:srgbClr val="47484A"/>
                </a:solidFill>
              </a:defRPr>
            </a:lvl1pPr>
            <a:lvl2pPr marL="0" indent="0">
              <a:spcBef>
                <a:spcPts val="2400"/>
              </a:spcBef>
              <a:buNone/>
              <a:defRPr/>
            </a:lvl2pPr>
          </a:lstStyle>
          <a:p>
            <a:pPr lvl="0"/>
            <a:r>
              <a:rPr lang="en-US" dirty="0"/>
              <a:t>Presentation Date</a:t>
            </a:r>
            <a:br>
              <a:rPr lang="en-US" dirty="0"/>
            </a:br>
            <a:r>
              <a:rPr lang="en-US" dirty="0"/>
              <a:t>City, State (presentation location)</a:t>
            </a:r>
          </a:p>
        </p:txBody>
      </p:sp>
      <p:sp>
        <p:nvSpPr>
          <p:cNvPr id="16" name="TextBox 15"/>
          <p:cNvSpPr txBox="1"/>
          <p:nvPr userDrawn="1"/>
        </p:nvSpPr>
        <p:spPr>
          <a:xfrm>
            <a:off x="-1358552" y="-1972722"/>
            <a:ext cx="4670533" cy="1323632"/>
          </a:xfrm>
          <a:prstGeom prst="rect">
            <a:avLst/>
          </a:prstGeom>
          <a:solidFill>
            <a:schemeClr val="bg1">
              <a:lumMod val="50000"/>
            </a:schemeClr>
          </a:solidFill>
        </p:spPr>
        <p:txBody>
          <a:bodyPr wrap="square" rtlCol="0">
            <a:spAutoFit/>
          </a:bodyPr>
          <a:lstStyle/>
          <a:p>
            <a:r>
              <a:rPr lang="en-US" sz="1867" b="1" dirty="0">
                <a:solidFill>
                  <a:schemeClr val="bg1"/>
                </a:solidFill>
              </a:rPr>
              <a:t>Suggested</a:t>
            </a:r>
            <a:r>
              <a:rPr lang="en-US" sz="1867" b="1" baseline="0" dirty="0">
                <a:solidFill>
                  <a:schemeClr val="bg1"/>
                </a:solidFill>
              </a:rPr>
              <a:t> line of text (optional): </a:t>
            </a:r>
          </a:p>
          <a:p>
            <a:endParaRPr lang="en-US" sz="1867" b="1" baseline="0" dirty="0">
              <a:solidFill>
                <a:schemeClr val="bg1"/>
              </a:solidFill>
            </a:endParaRPr>
          </a:p>
          <a:p>
            <a:r>
              <a:rPr lang="en-US" sz="1867" b="1" baseline="0" dirty="0">
                <a:solidFill>
                  <a:schemeClr val="bg1"/>
                </a:solidFill>
              </a:rPr>
              <a:t>WE START WITH YES.</a:t>
            </a:r>
            <a:endParaRPr lang="en-US" sz="1867" dirty="0">
              <a:solidFill>
                <a:schemeClr val="bg1"/>
              </a:solidFill>
            </a:endParaRPr>
          </a:p>
          <a:p>
            <a:endParaRPr lang="en-US" sz="2400" dirty="0">
              <a:solidFill>
                <a:schemeClr val="bg1"/>
              </a:solidFill>
            </a:endParaRPr>
          </a:p>
        </p:txBody>
      </p:sp>
      <p:pic>
        <p:nvPicPr>
          <p:cNvPr id="19" name="Pictur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90828" y="6269435"/>
            <a:ext cx="2728491" cy="347016"/>
          </a:xfrm>
          <a:prstGeom prst="rect">
            <a:avLst/>
          </a:prstGeom>
        </p:spPr>
      </p:pic>
    </p:spTree>
    <p:extLst>
      <p:ext uri="{BB962C8B-B14F-4D97-AF65-F5344CB8AC3E}">
        <p14:creationId xmlns:p14="http://schemas.microsoft.com/office/powerpoint/2010/main" val="3797914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Cover Option B">
    <p:bg>
      <p:bgPr>
        <a:solidFill>
          <a:schemeClr val="bg1"/>
        </a:solidFill>
        <a:effectLst/>
      </p:bgPr>
    </p:bg>
    <p:spTree>
      <p:nvGrpSpPr>
        <p:cNvPr id="1" name=""/>
        <p:cNvGrpSpPr/>
        <p:nvPr/>
      </p:nvGrpSpPr>
      <p:grpSpPr>
        <a:xfrm>
          <a:off x="0" y="0"/>
          <a:ext cx="0" cy="0"/>
          <a:chOff x="0" y="0"/>
          <a:chExt cx="0" cy="0"/>
        </a:xfrm>
      </p:grpSpPr>
      <p:pic>
        <p:nvPicPr>
          <p:cNvPr id="16" name="Picture 2" descr="C:\Users\amiesen\Desktop\anlrgbppt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63969" y="6060003"/>
            <a:ext cx="2076449" cy="748036"/>
          </a:xfrm>
          <a:prstGeom prst="rect">
            <a:avLst/>
          </a:prstGeom>
          <a:noFill/>
          <a:extLst>
            <a:ext uri="{909E8E84-426E-40dd-AFC4-6F175D3DCCD1}">
              <a14:hiddenFill xmlns:a14="http://schemas.microsoft.com/office/drawing/2010/main" xmlns="">
                <a:solidFill>
                  <a:srgbClr val="FFFFFF"/>
                </a:solidFill>
              </a14:hiddenFill>
            </a:ext>
          </a:extLst>
        </p:spPr>
      </p:pic>
      <p:pic>
        <p:nvPicPr>
          <p:cNvPr id="83" name="Picture 82" descr="aerial view of Argonne with APS in front 5730-00068.jpg"/>
          <p:cNvPicPr>
            <a:picLocks noChangeAspect="1"/>
          </p:cNvPicPr>
          <p:nvPr userDrawn="1"/>
        </p:nvPicPr>
        <p:blipFill rotWithShape="1">
          <a:blip r:embed="rId3" cstate="email">
            <a:extLst>
              <a:ext uri="{28A0092B-C50C-407E-A947-70E740481C1C}">
                <a14:useLocalDpi xmlns:a14="http://schemas.microsoft.com/office/drawing/2010/main" val="0"/>
              </a:ext>
            </a:extLst>
          </a:blip>
          <a:srcRect t="10682" b="7135"/>
          <a:stretch/>
        </p:blipFill>
        <p:spPr>
          <a:xfrm>
            <a:off x="0" y="-27020"/>
            <a:ext cx="12192000" cy="6011939"/>
          </a:xfrm>
          <a:prstGeom prst="rect">
            <a:avLst/>
          </a:prstGeom>
        </p:spPr>
      </p:pic>
      <p:sp>
        <p:nvSpPr>
          <p:cNvPr id="84" name="Text Placeholder 1"/>
          <p:cNvSpPr>
            <a:spLocks noGrp="1"/>
          </p:cNvSpPr>
          <p:nvPr>
            <p:ph type="body" sz="quarter" idx="10" hasCustomPrompt="1"/>
          </p:nvPr>
        </p:nvSpPr>
        <p:spPr>
          <a:xfrm>
            <a:off x="0" y="-27020"/>
            <a:ext cx="12192000" cy="6011939"/>
          </a:xfrm>
          <a:solidFill>
            <a:schemeClr val="accent2">
              <a:alpha val="85000"/>
            </a:schemeClr>
          </a:solidFill>
        </p:spPr>
        <p:txBody>
          <a:bodyPr bIns="0" anchor="b"/>
          <a:lstStyle>
            <a:lvl1pPr marL="0" indent="0">
              <a:buNone/>
              <a:defRPr sz="133"/>
            </a:lvl1pPr>
          </a:lstStyle>
          <a:p>
            <a:r>
              <a:rPr lang="en-US" dirty="0"/>
              <a:t> </a:t>
            </a:r>
          </a:p>
        </p:txBody>
      </p:sp>
      <p:sp>
        <p:nvSpPr>
          <p:cNvPr id="8" name="Picture Placeholder 4"/>
          <p:cNvSpPr>
            <a:spLocks noGrp="1" noChangeAspect="1"/>
          </p:cNvSpPr>
          <p:nvPr>
            <p:ph type="pic" sz="quarter" idx="16" hasCustomPrompt="1"/>
          </p:nvPr>
        </p:nvSpPr>
        <p:spPr>
          <a:xfrm>
            <a:off x="6484969" y="1689100"/>
            <a:ext cx="5707033" cy="2706624"/>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2" y="1689100"/>
            <a:ext cx="6484965" cy="2706624"/>
          </a:xfrm>
          <a:solidFill>
            <a:schemeClr val="accent2"/>
          </a:solidFill>
        </p:spPr>
        <p:txBody>
          <a:bodyPr lIns="457200" rIns="91440" anchor="ctr">
            <a:normAutofit/>
          </a:bodyPr>
          <a:lstStyle>
            <a:lvl1pPr>
              <a:defRPr sz="3733" baseline="0">
                <a:solidFill>
                  <a:schemeClr val="bg1"/>
                </a:solidFill>
              </a:defRPr>
            </a:lvl1pPr>
          </a:lstStyle>
          <a:p>
            <a:r>
              <a:rPr lang="en-US" dirty="0"/>
              <a:t>presentation title -Cover option B </a:t>
            </a:r>
            <a:br>
              <a:rPr lang="en-US" dirty="0"/>
            </a:br>
            <a:r>
              <a:rPr lang="en-US" dirty="0"/>
              <a:t>can be up to four </a:t>
            </a:r>
            <a:br>
              <a:rPr lang="en-US" dirty="0"/>
            </a:br>
            <a:r>
              <a:rPr lang="en-US" dirty="0"/>
              <a:t>or five lines of text</a:t>
            </a:r>
          </a:p>
        </p:txBody>
      </p:sp>
      <p:sp>
        <p:nvSpPr>
          <p:cNvPr id="4" name="Text Placeholder 3"/>
          <p:cNvSpPr>
            <a:spLocks noGrp="1"/>
          </p:cNvSpPr>
          <p:nvPr>
            <p:ph type="body" sz="quarter" idx="24" hasCustomPrompt="1"/>
          </p:nvPr>
        </p:nvSpPr>
        <p:spPr>
          <a:xfrm>
            <a:off x="1" y="204953"/>
            <a:ext cx="7802035" cy="1292225"/>
          </a:xfrm>
        </p:spPr>
        <p:txBody>
          <a:bodyPr lIns="457200" rIns="274320" anchor="ctr"/>
          <a:lstStyle>
            <a:lvl1pPr marL="0" indent="0">
              <a:buNone/>
              <a:defRPr cap="all" baseline="0">
                <a:solidFill>
                  <a:schemeClr val="bg1"/>
                </a:solidFill>
              </a:defRPr>
            </a:lvl1pPr>
          </a:lstStyle>
          <a:p>
            <a:pPr lvl="0"/>
            <a:r>
              <a:rPr lang="en-US" dirty="0"/>
              <a:t>Insert presentation date</a:t>
            </a:r>
          </a:p>
        </p:txBody>
      </p:sp>
      <p:sp>
        <p:nvSpPr>
          <p:cNvPr id="85" name="Text Placeholder 9"/>
          <p:cNvSpPr>
            <a:spLocks noGrp="1"/>
          </p:cNvSpPr>
          <p:nvPr>
            <p:ph type="body" sz="quarter" idx="17" hasCustomPrompt="1"/>
          </p:nvPr>
        </p:nvSpPr>
        <p:spPr>
          <a:xfrm>
            <a:off x="626535" y="4582947"/>
            <a:ext cx="3590495" cy="393700"/>
          </a:xfrm>
        </p:spPr>
        <p:txBody>
          <a:bodyPr lIns="0" bIns="0" anchor="b">
            <a:normAutofit/>
          </a:bodyPr>
          <a:lstStyle>
            <a:lvl1pPr marL="0" indent="0">
              <a:buNone/>
              <a:defRPr sz="1867" b="1" cap="all" baseline="0">
                <a:solidFill>
                  <a:schemeClr val="bg1"/>
                </a:solidFill>
              </a:defRPr>
            </a:lvl1pPr>
            <a:lvl2pPr marL="0" indent="0">
              <a:buNone/>
              <a:defRPr/>
            </a:lvl2pPr>
            <a:lvl3pPr marL="0" indent="0">
              <a:spcBef>
                <a:spcPts val="2400"/>
              </a:spcBef>
              <a:buNone/>
              <a:defRPr/>
            </a:lvl3pPr>
          </a:lstStyle>
          <a:p>
            <a:pPr lvl="0"/>
            <a:r>
              <a:rPr lang="en-US" dirty="0"/>
              <a:t>presenter name</a:t>
            </a:r>
          </a:p>
        </p:txBody>
      </p:sp>
      <p:sp>
        <p:nvSpPr>
          <p:cNvPr id="86" name="Text Placeholder 45"/>
          <p:cNvSpPr>
            <a:spLocks noGrp="1"/>
          </p:cNvSpPr>
          <p:nvPr>
            <p:ph type="body" sz="quarter" idx="18" hasCustomPrompt="1"/>
          </p:nvPr>
        </p:nvSpPr>
        <p:spPr>
          <a:xfrm>
            <a:off x="626535" y="4960384"/>
            <a:ext cx="3590495" cy="914400"/>
          </a:xfrm>
        </p:spPr>
        <p:txBody>
          <a:bodyPr lIns="0">
            <a:normAutofit/>
          </a:bodyPr>
          <a:lstStyle>
            <a:lvl1pPr marL="0" indent="0">
              <a:lnSpc>
                <a:spcPct val="95000"/>
              </a:lnSpc>
              <a:spcBef>
                <a:spcPts val="0"/>
              </a:spcBef>
              <a:buNone/>
              <a:defRPr sz="1867">
                <a:solidFill>
                  <a:schemeClr val="bg1"/>
                </a:solidFill>
              </a:defRPr>
            </a:lvl1pPr>
            <a:lvl2pPr marL="0" indent="0">
              <a:spcBef>
                <a:spcPts val="2400"/>
              </a:spcBef>
              <a:buNone/>
              <a:defRPr/>
            </a:lvl2pPr>
          </a:lstStyle>
          <a:p>
            <a:r>
              <a:rPr lang="en-US" dirty="0"/>
              <a:t>Add Presenter Title</a:t>
            </a:r>
            <a:br>
              <a:rPr lang="en-US" dirty="0"/>
            </a:br>
            <a:r>
              <a:rPr lang="en-US" dirty="0"/>
              <a:t>Optional Line 2</a:t>
            </a:r>
            <a:br>
              <a:rPr lang="en-US" dirty="0"/>
            </a:br>
            <a:r>
              <a:rPr lang="en-US" dirty="0"/>
              <a:t>Optional Line 3</a:t>
            </a:r>
          </a:p>
        </p:txBody>
      </p:sp>
      <p:sp>
        <p:nvSpPr>
          <p:cNvPr id="87" name="Text Placeholder 9"/>
          <p:cNvSpPr>
            <a:spLocks noGrp="1"/>
          </p:cNvSpPr>
          <p:nvPr>
            <p:ph type="body" sz="quarter" idx="21" hasCustomPrompt="1"/>
          </p:nvPr>
        </p:nvSpPr>
        <p:spPr>
          <a:xfrm>
            <a:off x="4556496" y="4582947"/>
            <a:ext cx="3590495" cy="393700"/>
          </a:xfrm>
        </p:spPr>
        <p:txBody>
          <a:bodyPr lIns="0" bIns="0" anchor="b">
            <a:normAutofit/>
          </a:bodyPr>
          <a:lstStyle>
            <a:lvl1pPr marL="0" indent="0">
              <a:buFont typeface="Arial" pitchFamily="34" charset="0"/>
              <a:buNone/>
              <a:defRPr sz="1867" b="1" cap="all" baseline="0">
                <a:solidFill>
                  <a:schemeClr val="bg1"/>
                </a:solidFill>
              </a:defRPr>
            </a:lvl1pPr>
            <a:lvl2pPr marL="0" indent="0">
              <a:buNone/>
              <a:defRPr/>
            </a:lvl2pPr>
            <a:lvl3pPr marL="0" indent="0">
              <a:spcBef>
                <a:spcPts val="2400"/>
              </a:spcBef>
              <a:buNone/>
              <a:defRPr/>
            </a:lvl3pPr>
          </a:lstStyle>
          <a:p>
            <a:pPr lvl="0"/>
            <a:r>
              <a:rPr lang="en-US" dirty="0"/>
              <a:t>presenter name</a:t>
            </a:r>
          </a:p>
        </p:txBody>
      </p:sp>
      <p:sp>
        <p:nvSpPr>
          <p:cNvPr id="88" name="Text Placeholder 45"/>
          <p:cNvSpPr>
            <a:spLocks noGrp="1"/>
          </p:cNvSpPr>
          <p:nvPr>
            <p:ph type="body" sz="quarter" idx="22" hasCustomPrompt="1"/>
          </p:nvPr>
        </p:nvSpPr>
        <p:spPr>
          <a:xfrm>
            <a:off x="4556496" y="4960384"/>
            <a:ext cx="3590495" cy="914400"/>
          </a:xfrm>
        </p:spPr>
        <p:txBody>
          <a:bodyPr lIns="0">
            <a:normAutofit/>
          </a:bodyPr>
          <a:lstStyle>
            <a:lvl1pPr marL="0" indent="0">
              <a:lnSpc>
                <a:spcPct val="95000"/>
              </a:lnSpc>
              <a:spcBef>
                <a:spcPts val="0"/>
              </a:spcBef>
              <a:buFont typeface="Arial" pitchFamily="34" charset="0"/>
              <a:buNone/>
              <a:defRPr sz="1867">
                <a:solidFill>
                  <a:schemeClr val="bg1"/>
                </a:solidFill>
              </a:defRPr>
            </a:lvl1pPr>
            <a:lvl2pPr marL="0" indent="0">
              <a:spcBef>
                <a:spcPts val="2400"/>
              </a:spcBef>
              <a:buNone/>
              <a:defRPr/>
            </a:lvl2pPr>
          </a:lstStyle>
          <a:p>
            <a:pPr lvl="0"/>
            <a:r>
              <a:rPr lang="en-US" dirty="0"/>
              <a:t>Remove second presenter info </a:t>
            </a:r>
            <a:br>
              <a:rPr lang="en-US" dirty="0"/>
            </a:br>
            <a:r>
              <a:rPr lang="en-US" dirty="0"/>
              <a:t>if not needed</a:t>
            </a:r>
          </a:p>
        </p:txBody>
      </p:sp>
      <p:sp>
        <p:nvSpPr>
          <p:cNvPr id="89" name="Text Placeholder 9"/>
          <p:cNvSpPr>
            <a:spLocks noGrp="1"/>
          </p:cNvSpPr>
          <p:nvPr>
            <p:ph type="body" sz="quarter" idx="25" hasCustomPrompt="1"/>
          </p:nvPr>
        </p:nvSpPr>
        <p:spPr>
          <a:xfrm>
            <a:off x="8480263" y="4582947"/>
            <a:ext cx="3590495" cy="393700"/>
          </a:xfrm>
        </p:spPr>
        <p:txBody>
          <a:bodyPr lIns="0" bIns="0" anchor="b">
            <a:normAutofit/>
          </a:bodyPr>
          <a:lstStyle>
            <a:lvl1pPr marL="0" indent="0">
              <a:buFont typeface="Arial" pitchFamily="34" charset="0"/>
              <a:buNone/>
              <a:defRPr sz="1867" b="1" cap="all" baseline="0">
                <a:solidFill>
                  <a:schemeClr val="bg1"/>
                </a:solidFill>
              </a:defRPr>
            </a:lvl1pPr>
            <a:lvl2pPr marL="0" indent="0">
              <a:buNone/>
              <a:defRPr/>
            </a:lvl2pPr>
            <a:lvl3pPr marL="0" indent="0">
              <a:spcBef>
                <a:spcPts val="2400"/>
              </a:spcBef>
              <a:buNone/>
              <a:defRPr/>
            </a:lvl3pPr>
          </a:lstStyle>
          <a:p>
            <a:pPr lvl="0"/>
            <a:r>
              <a:rPr lang="en-US" dirty="0"/>
              <a:t>presenter name</a:t>
            </a:r>
          </a:p>
        </p:txBody>
      </p:sp>
      <p:sp>
        <p:nvSpPr>
          <p:cNvPr id="90" name="Text Placeholder 45"/>
          <p:cNvSpPr>
            <a:spLocks noGrp="1"/>
          </p:cNvSpPr>
          <p:nvPr>
            <p:ph type="body" sz="quarter" idx="26" hasCustomPrompt="1"/>
          </p:nvPr>
        </p:nvSpPr>
        <p:spPr>
          <a:xfrm>
            <a:off x="8480263" y="4960384"/>
            <a:ext cx="3590495" cy="914400"/>
          </a:xfrm>
        </p:spPr>
        <p:txBody>
          <a:bodyPr lIns="0">
            <a:normAutofit/>
          </a:bodyPr>
          <a:lstStyle>
            <a:lvl1pPr marL="0" indent="0">
              <a:lnSpc>
                <a:spcPct val="95000"/>
              </a:lnSpc>
              <a:spcBef>
                <a:spcPts val="0"/>
              </a:spcBef>
              <a:buFont typeface="Arial" pitchFamily="34" charset="0"/>
              <a:buNone/>
              <a:defRPr sz="1867">
                <a:solidFill>
                  <a:schemeClr val="bg1"/>
                </a:solidFill>
              </a:defRPr>
            </a:lvl1pPr>
            <a:lvl2pPr marL="0" indent="0">
              <a:spcBef>
                <a:spcPts val="2400"/>
              </a:spcBef>
              <a:buNone/>
              <a:defRPr/>
            </a:lvl2pPr>
          </a:lstStyle>
          <a:p>
            <a:pPr lvl="0"/>
            <a:r>
              <a:rPr lang="en-US" dirty="0"/>
              <a:t>Remove third presenter info </a:t>
            </a:r>
            <a:br>
              <a:rPr lang="en-US" dirty="0"/>
            </a:br>
            <a:r>
              <a:rPr lang="en-US" dirty="0"/>
              <a:t>if not needed</a:t>
            </a:r>
          </a:p>
        </p:txBody>
      </p:sp>
      <p:sp>
        <p:nvSpPr>
          <p:cNvPr id="47" name="Text Placeholder 4"/>
          <p:cNvSpPr>
            <a:spLocks noGrp="1"/>
          </p:cNvSpPr>
          <p:nvPr>
            <p:ph type="body" sz="quarter" idx="12" hasCustomPrompt="1"/>
          </p:nvPr>
        </p:nvSpPr>
        <p:spPr>
          <a:xfrm>
            <a:off x="-2" y="1689100"/>
            <a:ext cx="319619" cy="2706624"/>
          </a:xfrm>
          <a:solidFill>
            <a:schemeClr val="accent1"/>
          </a:solidFill>
        </p:spPr>
        <p:txBody>
          <a:bodyPr bIns="0" anchor="b"/>
          <a:lstStyle>
            <a:lvl1pPr marL="0" indent="0">
              <a:buNone/>
              <a:defRPr sz="133"/>
            </a:lvl1pPr>
          </a:lstStyle>
          <a:p>
            <a:pPr lvl="0"/>
            <a:r>
              <a:rPr lang="en-US" dirty="0"/>
              <a:t>  </a:t>
            </a:r>
          </a:p>
        </p:txBody>
      </p:sp>
      <p:sp>
        <p:nvSpPr>
          <p:cNvPr id="155" name="TextBox 154"/>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pic>
        <p:nvPicPr>
          <p:cNvPr id="18" name="Pictur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90828" y="6269435"/>
            <a:ext cx="2728491" cy="347016"/>
          </a:xfrm>
          <a:prstGeom prst="rect">
            <a:avLst/>
          </a:prstGeom>
        </p:spPr>
      </p:pic>
    </p:spTree>
    <p:extLst>
      <p:ext uri="{BB962C8B-B14F-4D97-AF65-F5344CB8AC3E}">
        <p14:creationId xmlns:p14="http://schemas.microsoft.com/office/powerpoint/2010/main" val="12163241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Cover Option C">
    <p:bg>
      <p:bgPr>
        <a:solidFill>
          <a:schemeClr val="bg1"/>
        </a:solidFill>
        <a:effectLst/>
      </p:bgPr>
    </p:bg>
    <p:spTree>
      <p:nvGrpSpPr>
        <p:cNvPr id="1" name=""/>
        <p:cNvGrpSpPr/>
        <p:nvPr/>
      </p:nvGrpSpPr>
      <p:grpSpPr>
        <a:xfrm>
          <a:off x="0" y="0"/>
          <a:ext cx="0" cy="0"/>
          <a:chOff x="0" y="0"/>
          <a:chExt cx="0" cy="0"/>
        </a:xfrm>
      </p:grpSpPr>
      <p:pic>
        <p:nvPicPr>
          <p:cNvPr id="15" name="Picture 2" descr="C:\Users\amiesen\Desktop\anlrgbppt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63969" y="109775"/>
            <a:ext cx="2076449" cy="748036"/>
          </a:xfrm>
          <a:prstGeom prst="rect">
            <a:avLst/>
          </a:prstGeom>
          <a:noFill/>
          <a:extLst>
            <a:ext uri="{909E8E84-426E-40dd-AFC4-6F175D3DCCD1}">
              <a14:hiddenFill xmlns:a14="http://schemas.microsoft.com/office/drawing/2010/main" xmlns="">
                <a:solidFill>
                  <a:srgbClr val="FFFFFF"/>
                </a:solidFill>
              </a14:hiddenFill>
            </a:ext>
          </a:extLst>
        </p:spPr>
      </p:pic>
      <p:sp>
        <p:nvSpPr>
          <p:cNvPr id="50" name="Text Placeholder 9"/>
          <p:cNvSpPr>
            <a:spLocks noGrp="1"/>
          </p:cNvSpPr>
          <p:nvPr>
            <p:ph type="body" sz="quarter" idx="17" hasCustomPrompt="1"/>
          </p:nvPr>
        </p:nvSpPr>
        <p:spPr>
          <a:xfrm>
            <a:off x="626535" y="4945566"/>
            <a:ext cx="3590495" cy="393700"/>
          </a:xfrm>
        </p:spPr>
        <p:txBody>
          <a:bodyPr lIns="0" bIns="0" anchor="b">
            <a:normAutofit/>
          </a:bodyPr>
          <a:lstStyle>
            <a:lvl1pPr marL="0" inden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53" name="Text Placeholder 45"/>
          <p:cNvSpPr>
            <a:spLocks noGrp="1"/>
          </p:cNvSpPr>
          <p:nvPr>
            <p:ph type="body" sz="quarter" idx="18" hasCustomPrompt="1"/>
          </p:nvPr>
        </p:nvSpPr>
        <p:spPr>
          <a:xfrm>
            <a:off x="626535" y="5323001"/>
            <a:ext cx="3590495" cy="746723"/>
          </a:xfrm>
        </p:spPr>
        <p:txBody>
          <a:bodyPr lIns="0">
            <a:normAutofit/>
          </a:bodyPr>
          <a:lstStyle>
            <a:lvl1pPr marL="0" indent="0">
              <a:lnSpc>
                <a:spcPct val="95000"/>
              </a:lnSpc>
              <a:spcBef>
                <a:spcPts val="0"/>
              </a:spcBef>
              <a:buNone/>
              <a:defRPr sz="1867">
                <a:solidFill>
                  <a:srgbClr val="47484A"/>
                </a:solidFill>
              </a:defRPr>
            </a:lvl1pPr>
            <a:lvl2pPr marL="0" indent="0">
              <a:spcBef>
                <a:spcPts val="2400"/>
              </a:spcBef>
              <a:buNone/>
              <a:defRPr/>
            </a:lvl2pPr>
          </a:lstStyle>
          <a:p>
            <a:r>
              <a:rPr lang="en-US" dirty="0"/>
              <a:t>Add Presenter Title</a:t>
            </a:r>
            <a:br>
              <a:rPr lang="en-US" dirty="0"/>
            </a:br>
            <a:r>
              <a:rPr lang="en-US" dirty="0"/>
              <a:t>Optional Line 2</a:t>
            </a:r>
            <a:br>
              <a:rPr lang="en-US" dirty="0"/>
            </a:br>
            <a:endParaRPr lang="en-US" dirty="0"/>
          </a:p>
        </p:txBody>
      </p:sp>
      <p:sp>
        <p:nvSpPr>
          <p:cNvPr id="56" name="Text Placeholder 9"/>
          <p:cNvSpPr>
            <a:spLocks noGrp="1"/>
          </p:cNvSpPr>
          <p:nvPr>
            <p:ph type="body" sz="quarter" idx="21" hasCustomPrompt="1"/>
          </p:nvPr>
        </p:nvSpPr>
        <p:spPr>
          <a:xfrm>
            <a:off x="4556496" y="4945566"/>
            <a:ext cx="3590495" cy="393700"/>
          </a:xfrm>
        </p:spPr>
        <p:txBody>
          <a:bodyPr lIns="0" bIns="0" anchor="b">
            <a:normAutofit/>
          </a:bodyPr>
          <a:lstStyle>
            <a:lvl1pPr marL="0" indent="0">
              <a:buFont typeface="Arial" pitchFamily="34" charse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57" name="Text Placeholder 45"/>
          <p:cNvSpPr>
            <a:spLocks noGrp="1"/>
          </p:cNvSpPr>
          <p:nvPr>
            <p:ph type="body" sz="quarter" idx="22" hasCustomPrompt="1"/>
          </p:nvPr>
        </p:nvSpPr>
        <p:spPr>
          <a:xfrm>
            <a:off x="4556496" y="5323001"/>
            <a:ext cx="3590495" cy="746723"/>
          </a:xfrm>
        </p:spPr>
        <p:txBody>
          <a:bodyPr lIns="0">
            <a:normAutofit/>
          </a:bodyPr>
          <a:lstStyle>
            <a:lvl1pPr marL="0" indent="0">
              <a:lnSpc>
                <a:spcPct val="95000"/>
              </a:lnSpc>
              <a:spcBef>
                <a:spcPts val="0"/>
              </a:spcBef>
              <a:buFont typeface="Arial" pitchFamily="34" charset="0"/>
              <a:buNone/>
              <a:defRPr sz="1867">
                <a:solidFill>
                  <a:srgbClr val="47484A"/>
                </a:solidFill>
              </a:defRPr>
            </a:lvl1pPr>
            <a:lvl2pPr marL="0" indent="0">
              <a:spcBef>
                <a:spcPts val="2400"/>
              </a:spcBef>
              <a:buNone/>
              <a:defRPr/>
            </a:lvl2pPr>
          </a:lstStyle>
          <a:p>
            <a:pPr lvl="0"/>
            <a:r>
              <a:rPr lang="en-US" dirty="0"/>
              <a:t>Remove second presenter info </a:t>
            </a:r>
            <a:br>
              <a:rPr lang="en-US" dirty="0"/>
            </a:br>
            <a:r>
              <a:rPr lang="en-US" dirty="0"/>
              <a:t>if not needed</a:t>
            </a:r>
          </a:p>
        </p:txBody>
      </p:sp>
      <p:sp>
        <p:nvSpPr>
          <p:cNvPr id="45" name="Picture Placeholder 4"/>
          <p:cNvSpPr>
            <a:spLocks noGrp="1" noChangeAspect="1"/>
          </p:cNvSpPr>
          <p:nvPr>
            <p:ph type="pic" sz="quarter" idx="16" hasCustomPrompt="1"/>
          </p:nvPr>
        </p:nvSpPr>
        <p:spPr>
          <a:xfrm>
            <a:off x="290836" y="899575"/>
            <a:ext cx="11901165" cy="2761535"/>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626533" y="3726367"/>
            <a:ext cx="11270539" cy="862880"/>
          </a:xfrm>
        </p:spPr>
        <p:txBody>
          <a:bodyPr lIns="0" rIns="91440" anchor="b">
            <a:normAutofit/>
          </a:bodyPr>
          <a:lstStyle>
            <a:lvl1pPr>
              <a:defRPr sz="3733" baseline="0">
                <a:solidFill>
                  <a:schemeClr val="tx1">
                    <a:lumMod val="50000"/>
                  </a:schemeClr>
                </a:solidFill>
              </a:defRPr>
            </a:lvl1pPr>
          </a:lstStyle>
          <a:p>
            <a:r>
              <a:rPr lang="en-US" dirty="0"/>
              <a:t>presentation title – cover option c </a:t>
            </a:r>
          </a:p>
        </p:txBody>
      </p:sp>
      <p:sp>
        <p:nvSpPr>
          <p:cNvPr id="87" name="Text Placeholder 9"/>
          <p:cNvSpPr>
            <a:spLocks noGrp="1"/>
          </p:cNvSpPr>
          <p:nvPr>
            <p:ph type="body" sz="quarter" idx="23" hasCustomPrompt="1"/>
          </p:nvPr>
        </p:nvSpPr>
        <p:spPr>
          <a:xfrm>
            <a:off x="8480263" y="4945566"/>
            <a:ext cx="3590495" cy="393700"/>
          </a:xfrm>
        </p:spPr>
        <p:txBody>
          <a:bodyPr lIns="0" bIns="0" anchor="b">
            <a:normAutofit/>
          </a:bodyPr>
          <a:lstStyle>
            <a:lvl1pPr marL="0" indent="0">
              <a:buFont typeface="Arial" pitchFamily="34" charse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88" name="Text Placeholder 45"/>
          <p:cNvSpPr>
            <a:spLocks noGrp="1"/>
          </p:cNvSpPr>
          <p:nvPr>
            <p:ph type="body" sz="quarter" idx="24" hasCustomPrompt="1"/>
          </p:nvPr>
        </p:nvSpPr>
        <p:spPr>
          <a:xfrm>
            <a:off x="8480263" y="5323001"/>
            <a:ext cx="3590495" cy="746723"/>
          </a:xfrm>
        </p:spPr>
        <p:txBody>
          <a:bodyPr lIns="0">
            <a:normAutofit/>
          </a:bodyPr>
          <a:lstStyle>
            <a:lvl1pPr marL="0" indent="0">
              <a:lnSpc>
                <a:spcPct val="95000"/>
              </a:lnSpc>
              <a:spcBef>
                <a:spcPts val="0"/>
              </a:spcBef>
              <a:buFont typeface="Arial" pitchFamily="34" charset="0"/>
              <a:buNone/>
              <a:defRPr sz="1867">
                <a:solidFill>
                  <a:srgbClr val="47484A"/>
                </a:solidFill>
              </a:defRPr>
            </a:lvl1pPr>
            <a:lvl2pPr marL="0" indent="0">
              <a:spcBef>
                <a:spcPts val="2400"/>
              </a:spcBef>
              <a:buNone/>
              <a:defRPr/>
            </a:lvl2pPr>
          </a:lstStyle>
          <a:p>
            <a:pPr lvl="0"/>
            <a:r>
              <a:rPr lang="en-US" dirty="0"/>
              <a:t>Remove third presenter info </a:t>
            </a:r>
            <a:br>
              <a:rPr lang="en-US" dirty="0"/>
            </a:br>
            <a:r>
              <a:rPr lang="en-US" dirty="0"/>
              <a:t>if not needed</a:t>
            </a:r>
          </a:p>
        </p:txBody>
      </p:sp>
      <p:sp>
        <p:nvSpPr>
          <p:cNvPr id="5" name="Text Placeholder 4"/>
          <p:cNvSpPr>
            <a:spLocks noGrp="1"/>
          </p:cNvSpPr>
          <p:nvPr>
            <p:ph type="body" sz="quarter" idx="25" hasCustomPrompt="1"/>
          </p:nvPr>
        </p:nvSpPr>
        <p:spPr>
          <a:xfrm>
            <a:off x="626533" y="4589247"/>
            <a:ext cx="11313219" cy="331077"/>
          </a:xfrm>
        </p:spPr>
        <p:txBody>
          <a:bodyPr/>
          <a:lstStyle>
            <a:lvl1pPr marL="0" indent="0">
              <a:buNone/>
              <a:defRPr b="1" baseline="0">
                <a:solidFill>
                  <a:schemeClr val="accent2"/>
                </a:solidFill>
              </a:defRPr>
            </a:lvl1pPr>
          </a:lstStyle>
          <a:p>
            <a:pPr lvl="0"/>
            <a:r>
              <a:rPr lang="en-US" dirty="0"/>
              <a:t>Subtitle – delete if not needed</a:t>
            </a:r>
          </a:p>
        </p:txBody>
      </p:sp>
      <p:sp>
        <p:nvSpPr>
          <p:cNvPr id="46" name="Text Placeholder 4"/>
          <p:cNvSpPr>
            <a:spLocks noGrp="1"/>
          </p:cNvSpPr>
          <p:nvPr>
            <p:ph type="body" sz="quarter" idx="12" hasCustomPrompt="1"/>
          </p:nvPr>
        </p:nvSpPr>
        <p:spPr>
          <a:xfrm>
            <a:off x="3" y="899573"/>
            <a:ext cx="299452" cy="2761488"/>
          </a:xfrm>
          <a:solidFill>
            <a:schemeClr val="accent1"/>
          </a:solidFill>
        </p:spPr>
        <p:txBody>
          <a:bodyPr bIns="0" anchor="b"/>
          <a:lstStyle>
            <a:lvl1pPr marL="0" indent="0">
              <a:buNone/>
              <a:defRPr sz="133"/>
            </a:lvl1pPr>
          </a:lstStyle>
          <a:p>
            <a:pPr lvl="0"/>
            <a:r>
              <a:rPr lang="en-US" dirty="0"/>
              <a:t>  </a:t>
            </a:r>
          </a:p>
        </p:txBody>
      </p:sp>
      <p:sp>
        <p:nvSpPr>
          <p:cNvPr id="186" name="TextBox 185"/>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
        <p:nvSpPr>
          <p:cNvPr id="16" name="Text Placeholder 4"/>
          <p:cNvSpPr>
            <a:spLocks noGrp="1"/>
          </p:cNvSpPr>
          <p:nvPr>
            <p:ph type="body" sz="quarter" idx="26" hasCustomPrompt="1"/>
          </p:nvPr>
        </p:nvSpPr>
        <p:spPr>
          <a:xfrm>
            <a:off x="670984" y="401282"/>
            <a:ext cx="7979531" cy="441436"/>
          </a:xfrm>
        </p:spPr>
        <p:txBody>
          <a:bodyPr/>
          <a:lstStyle>
            <a:lvl1pPr marL="0" indent="0">
              <a:buNone/>
              <a:defRPr sz="1333" b="1" cap="all" baseline="0">
                <a:solidFill>
                  <a:schemeClr val="tx1"/>
                </a:solidFill>
              </a:defRPr>
            </a:lvl1pPr>
          </a:lstStyle>
          <a:p>
            <a:r>
              <a:rPr lang="en-US" sz="1333" b="0" cap="all" dirty="0">
                <a:solidFill>
                  <a:srgbClr val="000000"/>
                </a:solidFill>
              </a:rPr>
              <a:t>Type in Name of </a:t>
            </a:r>
            <a:r>
              <a:rPr lang="en-US" sz="1333" b="0" cap="all" dirty="0" err="1">
                <a:solidFill>
                  <a:srgbClr val="000000"/>
                </a:solidFill>
              </a:rPr>
              <a:t>fACILITY</a:t>
            </a:r>
            <a:r>
              <a:rPr lang="en-US" sz="1333" b="0" cap="all" dirty="0">
                <a:solidFill>
                  <a:srgbClr val="000000"/>
                </a:solidFill>
              </a:rPr>
              <a:t>, division, group, program or </a:t>
            </a:r>
            <a:r>
              <a:rPr lang="en-US" sz="1333" dirty="0">
                <a:solidFill>
                  <a:srgbClr val="000000"/>
                </a:solidFill>
              </a:rPr>
              <a:t>www.anl.gov</a:t>
            </a:r>
          </a:p>
        </p:txBody>
      </p:sp>
      <p:sp>
        <p:nvSpPr>
          <p:cNvPr id="17" name="Text Placeholder 45"/>
          <p:cNvSpPr>
            <a:spLocks noGrp="1"/>
          </p:cNvSpPr>
          <p:nvPr>
            <p:ph type="body" sz="quarter" idx="27" hasCustomPrompt="1"/>
          </p:nvPr>
        </p:nvSpPr>
        <p:spPr>
          <a:xfrm>
            <a:off x="8480263" y="6094281"/>
            <a:ext cx="3590496" cy="515411"/>
          </a:xfrm>
        </p:spPr>
        <p:txBody>
          <a:bodyPr lIns="0" anchor="b"/>
          <a:lstStyle>
            <a:lvl1pPr marL="0" indent="0">
              <a:spcBef>
                <a:spcPts val="0"/>
              </a:spcBef>
              <a:buNone/>
              <a:defRPr sz="1867" baseline="0">
                <a:solidFill>
                  <a:srgbClr val="47484A"/>
                </a:solidFill>
              </a:defRPr>
            </a:lvl1pPr>
            <a:lvl2pPr marL="0" indent="0">
              <a:spcBef>
                <a:spcPts val="2400"/>
              </a:spcBef>
              <a:buNone/>
              <a:defRPr/>
            </a:lvl2pPr>
          </a:lstStyle>
          <a:p>
            <a:pPr lvl="0"/>
            <a:r>
              <a:rPr lang="en-US" dirty="0"/>
              <a:t>Presentation Date</a:t>
            </a:r>
            <a:br>
              <a:rPr lang="en-US" dirty="0"/>
            </a:br>
            <a:r>
              <a:rPr lang="en-US" dirty="0"/>
              <a:t>City, State (presentation location)</a:t>
            </a:r>
          </a:p>
        </p:txBody>
      </p:sp>
      <p:pic>
        <p:nvPicPr>
          <p:cNvPr id="19" name="Pictur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90828" y="6269435"/>
            <a:ext cx="2728491" cy="347016"/>
          </a:xfrm>
          <a:prstGeom prst="rect">
            <a:avLst/>
          </a:prstGeom>
        </p:spPr>
      </p:pic>
    </p:spTree>
    <p:extLst>
      <p:ext uri="{BB962C8B-B14F-4D97-AF65-F5344CB8AC3E}">
        <p14:creationId xmlns:p14="http://schemas.microsoft.com/office/powerpoint/2010/main" val="9849355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Cover Option D">
    <p:bg>
      <p:bgPr>
        <a:solidFill>
          <a:schemeClr val="bg1"/>
        </a:solidFill>
        <a:effectLst/>
      </p:bgPr>
    </p:bg>
    <p:spTree>
      <p:nvGrpSpPr>
        <p:cNvPr id="1" name=""/>
        <p:cNvGrpSpPr/>
        <p:nvPr/>
      </p:nvGrpSpPr>
      <p:grpSpPr>
        <a:xfrm>
          <a:off x="0" y="0"/>
          <a:ext cx="0" cy="0"/>
          <a:chOff x="0" y="0"/>
          <a:chExt cx="0" cy="0"/>
        </a:xfrm>
      </p:grpSpPr>
      <p:pic>
        <p:nvPicPr>
          <p:cNvPr id="15" name="Picture 2" descr="C:\Users\amiesen\Desktop\anlrgbppt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63969" y="227511"/>
            <a:ext cx="2076449" cy="748036"/>
          </a:xfrm>
          <a:prstGeom prst="rect">
            <a:avLst/>
          </a:prstGeom>
          <a:noFill/>
          <a:extLst>
            <a:ext uri="{909E8E84-426E-40dd-AFC4-6F175D3DCCD1}">
              <a14:hiddenFill xmlns:a14="http://schemas.microsoft.com/office/drawing/2010/main" xmlns="">
                <a:solidFill>
                  <a:srgbClr val="FFFFFF"/>
                </a:solidFill>
              </a14:hiddenFill>
            </a:ext>
          </a:extLst>
        </p:spPr>
      </p:pic>
      <p:sp>
        <p:nvSpPr>
          <p:cNvPr id="50" name="Text Placeholder 9"/>
          <p:cNvSpPr>
            <a:spLocks noGrp="1"/>
          </p:cNvSpPr>
          <p:nvPr>
            <p:ph type="body" sz="quarter" idx="17" hasCustomPrompt="1"/>
          </p:nvPr>
        </p:nvSpPr>
        <p:spPr>
          <a:xfrm>
            <a:off x="626535" y="4581631"/>
            <a:ext cx="3590495" cy="393700"/>
          </a:xfrm>
        </p:spPr>
        <p:txBody>
          <a:bodyPr lIns="0" bIns="0" anchor="b">
            <a:normAutofit/>
          </a:bodyPr>
          <a:lstStyle>
            <a:lvl1pPr marL="0" inden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53" name="Text Placeholder 45"/>
          <p:cNvSpPr>
            <a:spLocks noGrp="1"/>
          </p:cNvSpPr>
          <p:nvPr>
            <p:ph type="body" sz="quarter" idx="18" hasCustomPrompt="1"/>
          </p:nvPr>
        </p:nvSpPr>
        <p:spPr>
          <a:xfrm>
            <a:off x="626535" y="4959068"/>
            <a:ext cx="3590495" cy="914400"/>
          </a:xfrm>
        </p:spPr>
        <p:txBody>
          <a:bodyPr lIns="0">
            <a:normAutofit/>
          </a:bodyPr>
          <a:lstStyle>
            <a:lvl1pPr marL="0" indent="0">
              <a:lnSpc>
                <a:spcPct val="95000"/>
              </a:lnSpc>
              <a:spcBef>
                <a:spcPts val="0"/>
              </a:spcBef>
              <a:buNone/>
              <a:defRPr sz="1867">
                <a:solidFill>
                  <a:srgbClr val="47484A"/>
                </a:solidFill>
              </a:defRPr>
            </a:lvl1pPr>
            <a:lvl2pPr marL="0" indent="0">
              <a:spcBef>
                <a:spcPts val="2400"/>
              </a:spcBef>
              <a:buNone/>
              <a:defRPr/>
            </a:lvl2pPr>
          </a:lstStyle>
          <a:p>
            <a:r>
              <a:rPr lang="en-US" dirty="0"/>
              <a:t>Add Presenter Title</a:t>
            </a:r>
            <a:br>
              <a:rPr lang="en-US" dirty="0"/>
            </a:br>
            <a:r>
              <a:rPr lang="en-US" dirty="0"/>
              <a:t>Optional Line 2</a:t>
            </a:r>
            <a:br>
              <a:rPr lang="en-US" dirty="0"/>
            </a:br>
            <a:r>
              <a:rPr lang="en-US" dirty="0"/>
              <a:t>Optional Line 3</a:t>
            </a:r>
          </a:p>
        </p:txBody>
      </p:sp>
      <p:sp>
        <p:nvSpPr>
          <p:cNvPr id="56" name="Text Placeholder 9"/>
          <p:cNvSpPr>
            <a:spLocks noGrp="1"/>
          </p:cNvSpPr>
          <p:nvPr>
            <p:ph type="body" sz="quarter" idx="21" hasCustomPrompt="1"/>
          </p:nvPr>
        </p:nvSpPr>
        <p:spPr>
          <a:xfrm>
            <a:off x="4556496" y="4581631"/>
            <a:ext cx="3590495" cy="393700"/>
          </a:xfrm>
        </p:spPr>
        <p:txBody>
          <a:bodyPr lIns="0" bIns="0" anchor="b">
            <a:normAutofit/>
          </a:bodyPr>
          <a:lstStyle>
            <a:lvl1pPr marL="0" indent="0">
              <a:buFont typeface="Arial" pitchFamily="34" charse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57" name="Text Placeholder 45"/>
          <p:cNvSpPr>
            <a:spLocks noGrp="1"/>
          </p:cNvSpPr>
          <p:nvPr>
            <p:ph type="body" sz="quarter" idx="22" hasCustomPrompt="1"/>
          </p:nvPr>
        </p:nvSpPr>
        <p:spPr>
          <a:xfrm>
            <a:off x="4556496" y="4959068"/>
            <a:ext cx="3590495" cy="746723"/>
          </a:xfrm>
        </p:spPr>
        <p:txBody>
          <a:bodyPr lIns="0">
            <a:normAutofit/>
          </a:bodyPr>
          <a:lstStyle>
            <a:lvl1pPr marL="0" indent="0">
              <a:lnSpc>
                <a:spcPct val="95000"/>
              </a:lnSpc>
              <a:spcBef>
                <a:spcPts val="0"/>
              </a:spcBef>
              <a:buFont typeface="Arial" pitchFamily="34" charset="0"/>
              <a:buNone/>
              <a:defRPr sz="1867">
                <a:solidFill>
                  <a:srgbClr val="47484A"/>
                </a:solidFill>
              </a:defRPr>
            </a:lvl1pPr>
            <a:lvl2pPr marL="0" indent="0">
              <a:spcBef>
                <a:spcPts val="2400"/>
              </a:spcBef>
              <a:buNone/>
              <a:defRPr/>
            </a:lvl2pPr>
          </a:lstStyle>
          <a:p>
            <a:pPr lvl="0"/>
            <a:r>
              <a:rPr lang="en-US" dirty="0"/>
              <a:t>Remove second presenter info </a:t>
            </a:r>
            <a:br>
              <a:rPr lang="en-US" dirty="0"/>
            </a:br>
            <a:r>
              <a:rPr lang="en-US" dirty="0"/>
              <a:t>if not needed</a:t>
            </a:r>
          </a:p>
        </p:txBody>
      </p:sp>
      <p:sp>
        <p:nvSpPr>
          <p:cNvPr id="45" name="Picture Placeholder 4"/>
          <p:cNvSpPr>
            <a:spLocks noGrp="1" noChangeAspect="1"/>
          </p:cNvSpPr>
          <p:nvPr>
            <p:ph type="pic" sz="quarter" idx="16" hasCustomPrompt="1"/>
          </p:nvPr>
        </p:nvSpPr>
        <p:spPr>
          <a:xfrm>
            <a:off x="290836" y="1681607"/>
            <a:ext cx="11901165" cy="2761535"/>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626535" y="110360"/>
            <a:ext cx="9034837" cy="1119235"/>
          </a:xfrm>
        </p:spPr>
        <p:txBody>
          <a:bodyPr lIns="0" rIns="91440" anchor="b">
            <a:normAutofit/>
          </a:bodyPr>
          <a:lstStyle>
            <a:lvl1pPr>
              <a:defRPr sz="3733" baseline="0">
                <a:solidFill>
                  <a:schemeClr val="tx1">
                    <a:lumMod val="50000"/>
                  </a:schemeClr>
                </a:solidFill>
              </a:defRPr>
            </a:lvl1pPr>
          </a:lstStyle>
          <a:p>
            <a:r>
              <a:rPr lang="en-US" dirty="0"/>
              <a:t>presentation title –</a:t>
            </a:r>
            <a:br>
              <a:rPr lang="en-US" dirty="0"/>
            </a:br>
            <a:r>
              <a:rPr lang="en-US" dirty="0"/>
              <a:t>Cover option D</a:t>
            </a:r>
          </a:p>
        </p:txBody>
      </p:sp>
      <p:sp>
        <p:nvSpPr>
          <p:cNvPr id="87" name="Text Placeholder 9"/>
          <p:cNvSpPr>
            <a:spLocks noGrp="1"/>
          </p:cNvSpPr>
          <p:nvPr>
            <p:ph type="body" sz="quarter" idx="23" hasCustomPrompt="1"/>
          </p:nvPr>
        </p:nvSpPr>
        <p:spPr>
          <a:xfrm>
            <a:off x="8480263" y="4581631"/>
            <a:ext cx="3590495" cy="393700"/>
          </a:xfrm>
        </p:spPr>
        <p:txBody>
          <a:bodyPr lIns="0" bIns="0" anchor="b">
            <a:normAutofit/>
          </a:bodyPr>
          <a:lstStyle>
            <a:lvl1pPr marL="0" indent="0">
              <a:buFont typeface="Arial" pitchFamily="34" charset="0"/>
              <a:buNone/>
              <a:defRPr sz="1867" b="1" cap="all" baseline="0">
                <a:solidFill>
                  <a:srgbClr val="47484A"/>
                </a:solidFill>
              </a:defRPr>
            </a:lvl1pPr>
            <a:lvl2pPr marL="0" indent="0">
              <a:buNone/>
              <a:defRPr/>
            </a:lvl2pPr>
            <a:lvl3pPr marL="0" indent="0">
              <a:spcBef>
                <a:spcPts val="2400"/>
              </a:spcBef>
              <a:buNone/>
              <a:defRPr/>
            </a:lvl3pPr>
          </a:lstStyle>
          <a:p>
            <a:pPr lvl="0"/>
            <a:r>
              <a:rPr lang="en-US" dirty="0"/>
              <a:t>presenter name</a:t>
            </a:r>
          </a:p>
        </p:txBody>
      </p:sp>
      <p:sp>
        <p:nvSpPr>
          <p:cNvPr id="88" name="Text Placeholder 45"/>
          <p:cNvSpPr>
            <a:spLocks noGrp="1"/>
          </p:cNvSpPr>
          <p:nvPr>
            <p:ph type="body" sz="quarter" idx="24" hasCustomPrompt="1"/>
          </p:nvPr>
        </p:nvSpPr>
        <p:spPr>
          <a:xfrm>
            <a:off x="8480263" y="4959068"/>
            <a:ext cx="3590495" cy="746723"/>
          </a:xfrm>
        </p:spPr>
        <p:txBody>
          <a:bodyPr lIns="0">
            <a:normAutofit/>
          </a:bodyPr>
          <a:lstStyle>
            <a:lvl1pPr marL="0" indent="0">
              <a:lnSpc>
                <a:spcPct val="95000"/>
              </a:lnSpc>
              <a:spcBef>
                <a:spcPts val="0"/>
              </a:spcBef>
              <a:buFont typeface="Arial" pitchFamily="34" charset="0"/>
              <a:buNone/>
              <a:defRPr sz="1867">
                <a:solidFill>
                  <a:srgbClr val="47484A"/>
                </a:solidFill>
              </a:defRPr>
            </a:lvl1pPr>
            <a:lvl2pPr marL="0" indent="0">
              <a:spcBef>
                <a:spcPts val="2400"/>
              </a:spcBef>
              <a:buNone/>
              <a:defRPr/>
            </a:lvl2pPr>
          </a:lstStyle>
          <a:p>
            <a:pPr lvl="0"/>
            <a:r>
              <a:rPr lang="en-US" dirty="0"/>
              <a:t>Remove third presenter info </a:t>
            </a:r>
            <a:br>
              <a:rPr lang="en-US" dirty="0"/>
            </a:br>
            <a:r>
              <a:rPr lang="en-US" dirty="0"/>
              <a:t>if not needed</a:t>
            </a:r>
          </a:p>
        </p:txBody>
      </p:sp>
      <p:sp>
        <p:nvSpPr>
          <p:cNvPr id="5" name="Text Placeholder 4"/>
          <p:cNvSpPr>
            <a:spLocks noGrp="1"/>
          </p:cNvSpPr>
          <p:nvPr>
            <p:ph type="body" sz="quarter" idx="25" hasCustomPrompt="1"/>
          </p:nvPr>
        </p:nvSpPr>
        <p:spPr>
          <a:xfrm>
            <a:off x="626533" y="1229594"/>
            <a:ext cx="11313219" cy="331077"/>
          </a:xfrm>
        </p:spPr>
        <p:txBody>
          <a:bodyPr/>
          <a:lstStyle>
            <a:lvl1pPr marL="0" indent="0">
              <a:buNone/>
              <a:defRPr b="1" baseline="0">
                <a:solidFill>
                  <a:schemeClr val="accent2"/>
                </a:solidFill>
              </a:defRPr>
            </a:lvl1pPr>
          </a:lstStyle>
          <a:p>
            <a:pPr lvl="0"/>
            <a:r>
              <a:rPr lang="en-US" dirty="0"/>
              <a:t>Subtitle – delete if not needed</a:t>
            </a:r>
          </a:p>
        </p:txBody>
      </p:sp>
      <p:sp>
        <p:nvSpPr>
          <p:cNvPr id="46" name="Text Placeholder 4"/>
          <p:cNvSpPr>
            <a:spLocks noGrp="1"/>
          </p:cNvSpPr>
          <p:nvPr>
            <p:ph type="body" sz="quarter" idx="12" hasCustomPrompt="1"/>
          </p:nvPr>
        </p:nvSpPr>
        <p:spPr>
          <a:xfrm>
            <a:off x="3" y="1681605"/>
            <a:ext cx="299452" cy="2761488"/>
          </a:xfrm>
          <a:solidFill>
            <a:schemeClr val="accent1"/>
          </a:solidFill>
        </p:spPr>
        <p:txBody>
          <a:bodyPr bIns="0" anchor="b"/>
          <a:lstStyle>
            <a:lvl1pPr marL="0" indent="0">
              <a:buNone/>
              <a:defRPr sz="133"/>
            </a:lvl1pPr>
          </a:lstStyle>
          <a:p>
            <a:pPr lvl="0"/>
            <a:r>
              <a:rPr lang="en-US" dirty="0"/>
              <a:t>  </a:t>
            </a:r>
          </a:p>
        </p:txBody>
      </p:sp>
      <p:sp>
        <p:nvSpPr>
          <p:cNvPr id="153" name="TextBox 152"/>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
        <p:nvSpPr>
          <p:cNvPr id="16" name="Text Placeholder 45"/>
          <p:cNvSpPr>
            <a:spLocks noGrp="1"/>
          </p:cNvSpPr>
          <p:nvPr>
            <p:ph type="body" sz="quarter" idx="19" hasCustomPrompt="1"/>
          </p:nvPr>
        </p:nvSpPr>
        <p:spPr>
          <a:xfrm>
            <a:off x="8480263" y="6094281"/>
            <a:ext cx="3590496" cy="515411"/>
          </a:xfrm>
        </p:spPr>
        <p:txBody>
          <a:bodyPr lIns="0" anchor="b"/>
          <a:lstStyle>
            <a:lvl1pPr marL="0" indent="0">
              <a:spcBef>
                <a:spcPts val="0"/>
              </a:spcBef>
              <a:buNone/>
              <a:defRPr sz="1867" baseline="0">
                <a:solidFill>
                  <a:srgbClr val="47484A"/>
                </a:solidFill>
              </a:defRPr>
            </a:lvl1pPr>
            <a:lvl2pPr marL="0" indent="0">
              <a:spcBef>
                <a:spcPts val="2400"/>
              </a:spcBef>
              <a:buNone/>
              <a:defRPr/>
            </a:lvl2pPr>
          </a:lstStyle>
          <a:p>
            <a:pPr lvl="0"/>
            <a:r>
              <a:rPr lang="en-US" dirty="0"/>
              <a:t>Presentation Date</a:t>
            </a:r>
            <a:br>
              <a:rPr lang="en-US" dirty="0"/>
            </a:br>
            <a:r>
              <a:rPr lang="en-US" dirty="0"/>
              <a:t>City, State (presentation location)</a:t>
            </a:r>
          </a:p>
        </p:txBody>
      </p:sp>
      <p:pic>
        <p:nvPicPr>
          <p:cNvPr id="19" name="Pictur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90828" y="6269435"/>
            <a:ext cx="2728491" cy="347016"/>
          </a:xfrm>
          <a:prstGeom prst="rect">
            <a:avLst/>
          </a:prstGeom>
        </p:spPr>
      </p:pic>
    </p:spTree>
    <p:extLst>
      <p:ext uri="{BB962C8B-B14F-4D97-AF65-F5344CB8AC3E}">
        <p14:creationId xmlns:p14="http://schemas.microsoft.com/office/powerpoint/2010/main" val="14921791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Pic - Full Frame">
    <p:bg>
      <p:bgPr>
        <a:solidFill>
          <a:schemeClr val="bg1"/>
        </a:solidFill>
        <a:effectLst/>
      </p:bgPr>
    </p:bg>
    <p:spTree>
      <p:nvGrpSpPr>
        <p:cNvPr id="1" name=""/>
        <p:cNvGrpSpPr/>
        <p:nvPr/>
      </p:nvGrpSpPr>
      <p:grpSpPr>
        <a:xfrm>
          <a:off x="0" y="0"/>
          <a:ext cx="0" cy="0"/>
          <a:chOff x="0" y="0"/>
          <a:chExt cx="0" cy="0"/>
        </a:xfrm>
      </p:grpSpPr>
      <p:sp>
        <p:nvSpPr>
          <p:cNvPr id="5" name="Picture Placeholder 4"/>
          <p:cNvSpPr>
            <a:spLocks noGrp="1" noChangeAspect="1"/>
          </p:cNvSpPr>
          <p:nvPr>
            <p:ph type="pic" sz="quarter" idx="13" hasCustomPrompt="1"/>
          </p:nvPr>
        </p:nvSpPr>
        <p:spPr>
          <a:xfrm>
            <a:off x="290837" y="9304"/>
            <a:ext cx="11901164" cy="6858000"/>
          </a:xfrm>
          <a:solidFill>
            <a:schemeClr val="bg1"/>
          </a:solidFill>
        </p:spPr>
        <p:txBody>
          <a:bodyPr lIns="0" tIns="1645920" anchor="t" anchorCtr="0"/>
          <a:lstStyle>
            <a:lvl1pPr marL="0" indent="0" algn="ctr">
              <a:buNone/>
              <a:defRPr baseline="0"/>
            </a:lvl1pPr>
          </a:lstStyle>
          <a:p>
            <a:r>
              <a:rPr lang="en-US" dirty="0"/>
              <a:t>Click icon to insert an image then right click image and “SEND IMAGE TO BACK”</a:t>
            </a:r>
          </a:p>
        </p:txBody>
      </p:sp>
      <p:sp>
        <p:nvSpPr>
          <p:cNvPr id="7" name="Text Placeholder 6"/>
          <p:cNvSpPr>
            <a:spLocks noGrp="1"/>
          </p:cNvSpPr>
          <p:nvPr>
            <p:ph type="body" sz="quarter" idx="17" hasCustomPrompt="1"/>
          </p:nvPr>
        </p:nvSpPr>
        <p:spPr>
          <a:xfrm>
            <a:off x="0" y="4775200"/>
            <a:ext cx="12192000" cy="2082800"/>
          </a:xfrm>
          <a:solidFill>
            <a:schemeClr val="tx2">
              <a:alpha val="91000"/>
            </a:schemeClr>
          </a:solidFill>
        </p:spPr>
        <p:txBody>
          <a:bodyPr bIns="0" anchor="b" anchorCtr="0"/>
          <a:lstStyle>
            <a:lvl1pPr marL="0" indent="0">
              <a:buNone/>
              <a:defRPr sz="133"/>
            </a:lvl1pPr>
          </a:lstStyle>
          <a:p>
            <a:pPr lvl="0"/>
            <a:r>
              <a:rPr lang="en-US" dirty="0"/>
              <a:t> </a:t>
            </a:r>
            <a:r>
              <a:rPr lang="en-US" dirty="0" err="1"/>
              <a:t>x1</a:t>
            </a:r>
            <a:endParaRPr lang="en-US" dirty="0"/>
          </a:p>
          <a:p>
            <a:pPr lvl="0"/>
            <a:endParaRPr lang="en-US" dirty="0"/>
          </a:p>
        </p:txBody>
      </p:sp>
      <p:sp>
        <p:nvSpPr>
          <p:cNvPr id="2" name="Title 1"/>
          <p:cNvSpPr>
            <a:spLocks noGrp="1"/>
          </p:cNvSpPr>
          <p:nvPr>
            <p:ph type="title" hasCustomPrompt="1"/>
          </p:nvPr>
        </p:nvSpPr>
        <p:spPr>
          <a:xfrm>
            <a:off x="626535" y="5042975"/>
            <a:ext cx="11094720" cy="1373592"/>
          </a:xfrm>
        </p:spPr>
        <p:txBody>
          <a:bodyPr lIns="0" anchor="t"/>
          <a:lstStyle>
            <a:lvl1pPr>
              <a:defRPr sz="3200" b="1" cap="all" baseline="0">
                <a:solidFill>
                  <a:schemeClr val="bg1"/>
                </a:solidFill>
              </a:defRPr>
            </a:lvl1pPr>
          </a:lstStyle>
          <a:p>
            <a:r>
              <a:rPr lang="en-US" dirty="0"/>
              <a:t>Full-frame image layout  – title</a:t>
            </a:r>
          </a:p>
        </p:txBody>
      </p:sp>
      <p:sp>
        <p:nvSpPr>
          <p:cNvPr id="3" name="Slide Number Placeholder 2"/>
          <p:cNvSpPr>
            <a:spLocks noGrp="1"/>
          </p:cNvSpPr>
          <p:nvPr>
            <p:ph type="sldNum" sz="quarter" idx="15"/>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8" name="Text Placeholder 4"/>
          <p:cNvSpPr>
            <a:spLocks noGrp="1"/>
          </p:cNvSpPr>
          <p:nvPr>
            <p:ph type="body" sz="quarter" idx="12" hasCustomPrompt="1"/>
          </p:nvPr>
        </p:nvSpPr>
        <p:spPr>
          <a:xfrm>
            <a:off x="0" y="-3"/>
            <a:ext cx="304800" cy="6858000"/>
          </a:xfrm>
          <a:solidFill>
            <a:schemeClr val="accent1"/>
          </a:solidFill>
        </p:spPr>
        <p:txBody>
          <a:bodyPr bIns="0" anchor="b"/>
          <a:lstStyle>
            <a:lvl1pPr marL="0" indent="0">
              <a:buNone/>
              <a:defRPr sz="133"/>
            </a:lvl1pPr>
          </a:lstStyle>
          <a:p>
            <a:pPr lvl="0"/>
            <a:r>
              <a:rPr lang="en-US" dirty="0"/>
              <a:t>  </a:t>
            </a:r>
          </a:p>
        </p:txBody>
      </p:sp>
      <p:sp>
        <p:nvSpPr>
          <p:cNvPr id="9" name="TextBox 8"/>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12034878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Pic - ONE Image">
    <p:bg>
      <p:bgPr>
        <a:solidFill>
          <a:schemeClr val="bg1"/>
        </a:solidFill>
        <a:effectLst/>
      </p:bgPr>
    </p:bg>
    <p:spTree>
      <p:nvGrpSpPr>
        <p:cNvPr id="1" name=""/>
        <p:cNvGrpSpPr/>
        <p:nvPr/>
      </p:nvGrpSpPr>
      <p:grpSpPr>
        <a:xfrm>
          <a:off x="0" y="0"/>
          <a:ext cx="0" cy="0"/>
          <a:chOff x="0" y="0"/>
          <a:chExt cx="0" cy="0"/>
        </a:xfrm>
      </p:grpSpPr>
      <p:sp>
        <p:nvSpPr>
          <p:cNvPr id="8" name="Text Placeholder 6"/>
          <p:cNvSpPr>
            <a:spLocks noGrp="1"/>
          </p:cNvSpPr>
          <p:nvPr>
            <p:ph type="body" sz="quarter" idx="17" hasCustomPrompt="1"/>
          </p:nvPr>
        </p:nvSpPr>
        <p:spPr>
          <a:xfrm>
            <a:off x="0" y="3656122"/>
            <a:ext cx="12192000" cy="3201879"/>
          </a:xfrm>
          <a:solidFill>
            <a:schemeClr val="accent2"/>
          </a:solidFill>
        </p:spPr>
        <p:txBody>
          <a:bodyPr bIns="0" anchor="b" anchorCtr="0"/>
          <a:lstStyle>
            <a:lvl1pPr marL="0" indent="0">
              <a:buNone/>
              <a:defRPr sz="133"/>
            </a:lvl1pPr>
          </a:lstStyle>
          <a:p>
            <a:pPr lvl="0"/>
            <a:r>
              <a:rPr lang="en-US" dirty="0"/>
              <a:t> </a:t>
            </a:r>
            <a:r>
              <a:rPr lang="en-US" dirty="0" err="1"/>
              <a:t>x1</a:t>
            </a:r>
            <a:endParaRPr lang="en-US" dirty="0"/>
          </a:p>
          <a:p>
            <a:pPr lvl="0"/>
            <a:endParaRPr lang="en-US" dirty="0"/>
          </a:p>
        </p:txBody>
      </p:sp>
      <p:sp>
        <p:nvSpPr>
          <p:cNvPr id="10" name="Text Placeholder 7"/>
          <p:cNvSpPr>
            <a:spLocks noGrp="1"/>
          </p:cNvSpPr>
          <p:nvPr>
            <p:ph type="body" sz="quarter" idx="14"/>
          </p:nvPr>
        </p:nvSpPr>
        <p:spPr>
          <a:xfrm>
            <a:off x="626534" y="5191519"/>
            <a:ext cx="11246069" cy="1813035"/>
          </a:xfrm>
          <a:noFill/>
        </p:spPr>
        <p:txBody>
          <a:bodyPr lIns="0" tIns="91440"/>
          <a:lstStyle>
            <a:lvl1pPr>
              <a:defRPr sz="3200">
                <a:solidFill>
                  <a:schemeClr val="bg1"/>
                </a:solidFill>
              </a:defRPr>
            </a:lvl1pPr>
            <a:lvl2pPr>
              <a:defRPr sz="3200">
                <a:solidFill>
                  <a:schemeClr val="bg1"/>
                </a:solidFill>
              </a:defRPr>
            </a:lvl2pPr>
            <a:lvl3pPr>
              <a:defRPr sz="2667">
                <a:solidFill>
                  <a:schemeClr val="bg1"/>
                </a:solidFill>
              </a:defRPr>
            </a:lvl3pPr>
            <a:lvl4pPr>
              <a:defRPr sz="2667">
                <a:solidFill>
                  <a:schemeClr val="bg1"/>
                </a:solidFill>
              </a:defRPr>
            </a:lvl4pPr>
            <a:lvl5pPr>
              <a:defRPr sz="2667">
                <a:solidFill>
                  <a:schemeClr val="bg1"/>
                </a:solidFill>
              </a:defRPr>
            </a:lvl5pPr>
          </a:lstStyle>
          <a:p>
            <a:pPr lvl="0"/>
            <a:r>
              <a:rPr lang="en-US"/>
              <a:t>Click to edit Master text styles</a:t>
            </a:r>
          </a:p>
          <a:p>
            <a:pPr lvl="1"/>
            <a:r>
              <a:rPr lang="en-US"/>
              <a:t>Second level</a:t>
            </a:r>
          </a:p>
        </p:txBody>
      </p:sp>
      <p:sp>
        <p:nvSpPr>
          <p:cNvPr id="5" name="Picture Placeholder 4"/>
          <p:cNvSpPr>
            <a:spLocks noGrp="1" noChangeAspect="1"/>
          </p:cNvSpPr>
          <p:nvPr>
            <p:ph type="pic" sz="quarter" idx="13" hasCustomPrompt="1"/>
          </p:nvPr>
        </p:nvSpPr>
        <p:spPr>
          <a:xfrm>
            <a:off x="290837" y="-1"/>
            <a:ext cx="11901164" cy="3656013"/>
          </a:xfrm>
          <a:solidFill>
            <a:schemeClr val="bg1"/>
          </a:solidFill>
        </p:spPr>
        <p:txBody>
          <a:bodyPr lIns="0" tIns="1097280" anchor="t" anchorCtr="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626533" y="4353384"/>
            <a:ext cx="11565467" cy="787099"/>
          </a:xfrm>
        </p:spPr>
        <p:txBody>
          <a:bodyPr lIns="0"/>
          <a:lstStyle>
            <a:lvl1pPr>
              <a:defRPr sz="3733" b="1" baseline="0">
                <a:solidFill>
                  <a:schemeClr val="bg1"/>
                </a:solidFill>
              </a:defRPr>
            </a:lvl1pPr>
          </a:lstStyle>
          <a:p>
            <a:r>
              <a:rPr lang="en-US" dirty="0"/>
              <a:t>Science/R&amp;D hero – one image</a:t>
            </a:r>
            <a:br>
              <a:rPr lang="en-US" dirty="0"/>
            </a:br>
            <a:r>
              <a:rPr lang="en-US" dirty="0"/>
              <a:t>Headline is </a:t>
            </a:r>
            <a:r>
              <a:rPr lang="en-US" dirty="0" err="1"/>
              <a:t>arial</a:t>
            </a:r>
            <a:r>
              <a:rPr lang="en-US" dirty="0"/>
              <a:t> in all caps</a:t>
            </a:r>
          </a:p>
        </p:txBody>
      </p:sp>
      <p:sp>
        <p:nvSpPr>
          <p:cNvPr id="3" name="Slide Number Placeholder 2"/>
          <p:cNvSpPr>
            <a:spLocks noGrp="1"/>
          </p:cNvSpPr>
          <p:nvPr>
            <p:ph type="sldNum" sz="quarter" idx="15"/>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9" name="Text Placeholder 4"/>
          <p:cNvSpPr>
            <a:spLocks noGrp="1"/>
          </p:cNvSpPr>
          <p:nvPr>
            <p:ph type="body" sz="quarter" idx="12" hasCustomPrompt="1"/>
          </p:nvPr>
        </p:nvSpPr>
        <p:spPr>
          <a:xfrm>
            <a:off x="0" y="-3"/>
            <a:ext cx="304800" cy="6858000"/>
          </a:xfrm>
          <a:solidFill>
            <a:schemeClr val="accent1"/>
          </a:solidFill>
        </p:spPr>
        <p:txBody>
          <a:bodyPr bIns="0" anchor="b"/>
          <a:lstStyle>
            <a:lvl1pPr marL="0" indent="0">
              <a:buNone/>
              <a:defRPr sz="133"/>
            </a:lvl1pPr>
          </a:lstStyle>
          <a:p>
            <a:pPr lvl="0"/>
            <a:r>
              <a:rPr lang="en-US" dirty="0"/>
              <a:t>  </a:t>
            </a:r>
          </a:p>
        </p:txBody>
      </p:sp>
      <p:sp>
        <p:nvSpPr>
          <p:cNvPr id="11" name="TextBox 10"/>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5107868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IMAGES - top horizont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609602" y="1359249"/>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4" name="Text Placeholder 3"/>
          <p:cNvSpPr>
            <a:spLocks noGrp="1"/>
          </p:cNvSpPr>
          <p:nvPr>
            <p:ph type="body" sz="quarter" idx="13"/>
          </p:nvPr>
        </p:nvSpPr>
        <p:spPr>
          <a:xfrm>
            <a:off x="651643" y="4188849"/>
            <a:ext cx="5486400" cy="2129163"/>
          </a:xfrm>
        </p:spPr>
        <p:txBody>
          <a:bodyPr tIns="9144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400"/>
            </a:lvl4pPr>
            <a:lvl5pPr marL="1445648" indent="-228594">
              <a:spcBef>
                <a:spcPts val="0"/>
              </a:spcBef>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3"/>
          <p:cNvSpPr>
            <a:spLocks noGrp="1"/>
          </p:cNvSpPr>
          <p:nvPr>
            <p:ph type="body" sz="quarter" idx="14"/>
          </p:nvPr>
        </p:nvSpPr>
        <p:spPr>
          <a:xfrm>
            <a:off x="6288289" y="4188849"/>
            <a:ext cx="5463447" cy="2129163"/>
          </a:xfrm>
        </p:spPr>
        <p:txBody>
          <a:bodyPr tIns="91440"/>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400"/>
            </a:lvl4pPr>
            <a:lvl5pPr marL="1445648" indent="-228594">
              <a:spcBef>
                <a:spcPts val="0"/>
              </a:spcBef>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4"/>
          <p:cNvSpPr>
            <a:spLocks noGrp="1"/>
          </p:cNvSpPr>
          <p:nvPr>
            <p:ph type="pic" sz="quarter" idx="15" hasCustomPrompt="1"/>
          </p:nvPr>
        </p:nvSpPr>
        <p:spPr>
          <a:xfrm>
            <a:off x="660905" y="1890495"/>
            <a:ext cx="5364480" cy="2286000"/>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12" name="Picture Placeholder 4"/>
          <p:cNvSpPr>
            <a:spLocks noGrp="1"/>
          </p:cNvSpPr>
          <p:nvPr>
            <p:ph type="pic" sz="quarter" idx="16" hasCustomPrompt="1"/>
          </p:nvPr>
        </p:nvSpPr>
        <p:spPr>
          <a:xfrm>
            <a:off x="6278733" y="1890495"/>
            <a:ext cx="5364480" cy="2286000"/>
          </a:xfrm>
          <a:solidFill>
            <a:schemeClr val="bg1">
              <a:lumMod val="75000"/>
            </a:schemeClr>
          </a:solidFill>
        </p:spPr>
        <p:txBody>
          <a:bodyPr tIns="36576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TWO IMAGES – top HORIZONTAL</a:t>
            </a:r>
            <a:br>
              <a:rPr lang="en-US" dirty="0"/>
            </a:br>
            <a:r>
              <a:rPr lang="en-US" dirty="0"/>
              <a:t>Headline in </a:t>
            </a:r>
            <a:r>
              <a:rPr lang="en-US" dirty="0" err="1"/>
              <a:t>arial</a:t>
            </a:r>
            <a:r>
              <a:rPr lang="en-US" dirty="0"/>
              <a:t> and all caps</a:t>
            </a:r>
          </a:p>
        </p:txBody>
      </p:sp>
      <p:sp>
        <p:nvSpPr>
          <p:cNvPr id="10" name="TextBox 9"/>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25831648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Pic - TWO images">
    <p:bg>
      <p:bgPr>
        <a:solidFill>
          <a:schemeClr val="bg1"/>
        </a:solidFill>
        <a:effectLst/>
      </p:bgPr>
    </p:bg>
    <p:spTree>
      <p:nvGrpSpPr>
        <p:cNvPr id="1" name=""/>
        <p:cNvGrpSpPr/>
        <p:nvPr/>
      </p:nvGrpSpPr>
      <p:grpSpPr>
        <a:xfrm>
          <a:off x="0" y="0"/>
          <a:ext cx="0" cy="0"/>
          <a:chOff x="0" y="0"/>
          <a:chExt cx="0" cy="0"/>
        </a:xfrm>
      </p:grpSpPr>
      <p:sp>
        <p:nvSpPr>
          <p:cNvPr id="13" name="Text Placeholder 6"/>
          <p:cNvSpPr>
            <a:spLocks noGrp="1"/>
          </p:cNvSpPr>
          <p:nvPr>
            <p:ph type="body" sz="quarter" idx="20" hasCustomPrompt="1"/>
          </p:nvPr>
        </p:nvSpPr>
        <p:spPr>
          <a:xfrm>
            <a:off x="0" y="3656122"/>
            <a:ext cx="12192000" cy="3201879"/>
          </a:xfrm>
          <a:solidFill>
            <a:schemeClr val="accent2"/>
          </a:solidFill>
        </p:spPr>
        <p:txBody>
          <a:bodyPr bIns="0" anchor="b" anchorCtr="0"/>
          <a:lstStyle>
            <a:lvl1pPr marL="0" indent="0">
              <a:buNone/>
              <a:defRPr sz="133"/>
            </a:lvl1pPr>
          </a:lstStyle>
          <a:p>
            <a:pPr lvl="0"/>
            <a:r>
              <a:rPr lang="en-US" dirty="0"/>
              <a:t> </a:t>
            </a:r>
            <a:r>
              <a:rPr lang="en-US" dirty="0" err="1"/>
              <a:t>x1</a:t>
            </a:r>
            <a:endParaRPr lang="en-US" dirty="0"/>
          </a:p>
          <a:p>
            <a:pPr lvl="0"/>
            <a:endParaRPr lang="en-US" dirty="0"/>
          </a:p>
        </p:txBody>
      </p:sp>
      <p:sp>
        <p:nvSpPr>
          <p:cNvPr id="11" name="Picture Placeholder 4"/>
          <p:cNvSpPr>
            <a:spLocks noGrp="1" noChangeAspect="1"/>
          </p:cNvSpPr>
          <p:nvPr>
            <p:ph type="pic" sz="quarter" idx="16" hasCustomPrompt="1"/>
          </p:nvPr>
        </p:nvSpPr>
        <p:spPr>
          <a:xfrm>
            <a:off x="290836" y="1"/>
            <a:ext cx="5974080" cy="3663951"/>
          </a:xfrm>
          <a:solidFill>
            <a:schemeClr val="bg1">
              <a:lumMod val="75000"/>
            </a:schemeClr>
          </a:solidFill>
        </p:spPr>
        <p:txBody>
          <a:bodyPr tIns="1097280" anchor="t" anchorCtr="0"/>
          <a:lstStyle>
            <a:lvl1pPr marL="0" indent="0" algn="ctr">
              <a:buNone/>
              <a:defRPr baseline="0"/>
            </a:lvl1pPr>
          </a:lstStyle>
          <a:p>
            <a:r>
              <a:rPr lang="en-US" dirty="0"/>
              <a:t>Click icon to insert an image</a:t>
            </a:r>
          </a:p>
        </p:txBody>
      </p:sp>
      <p:sp>
        <p:nvSpPr>
          <p:cNvPr id="12" name="Picture Placeholder 4"/>
          <p:cNvSpPr>
            <a:spLocks noGrp="1" noChangeAspect="1"/>
          </p:cNvSpPr>
          <p:nvPr>
            <p:ph type="pic" sz="quarter" idx="17" hasCustomPrompt="1"/>
          </p:nvPr>
        </p:nvSpPr>
        <p:spPr>
          <a:xfrm>
            <a:off x="6243367" y="1"/>
            <a:ext cx="5974080" cy="3663951"/>
          </a:xfrm>
          <a:solidFill>
            <a:schemeClr val="bg1">
              <a:lumMod val="85000"/>
            </a:schemeClr>
          </a:solidFill>
        </p:spPr>
        <p:txBody>
          <a:bodyPr tIns="1097280" anchor="t" anchorCtr="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a:xfrm>
            <a:off x="626533" y="4340684"/>
            <a:ext cx="11565467" cy="787099"/>
          </a:xfrm>
        </p:spPr>
        <p:txBody>
          <a:bodyPr lIns="0"/>
          <a:lstStyle>
            <a:lvl1pPr>
              <a:defRPr sz="3733" b="1">
                <a:solidFill>
                  <a:schemeClr val="bg1"/>
                </a:solidFill>
              </a:defRPr>
            </a:lvl1pPr>
          </a:lstStyle>
          <a:p>
            <a:r>
              <a:rPr lang="en-US" dirty="0"/>
              <a:t>Science/R&amp;D hero – TWO images</a:t>
            </a:r>
            <a:br>
              <a:rPr lang="en-US" dirty="0"/>
            </a:br>
            <a:r>
              <a:rPr lang="en-US" dirty="0"/>
              <a:t>Headline is </a:t>
            </a:r>
            <a:r>
              <a:rPr lang="en-US" dirty="0" err="1"/>
              <a:t>arial</a:t>
            </a:r>
            <a:r>
              <a:rPr lang="en-US" dirty="0"/>
              <a:t> in all caps</a:t>
            </a:r>
          </a:p>
        </p:txBody>
      </p:sp>
      <p:sp>
        <p:nvSpPr>
          <p:cNvPr id="9" name="Text Placeholder 7"/>
          <p:cNvSpPr>
            <a:spLocks noGrp="1"/>
          </p:cNvSpPr>
          <p:nvPr>
            <p:ph type="body" sz="quarter" idx="14"/>
          </p:nvPr>
        </p:nvSpPr>
        <p:spPr>
          <a:xfrm>
            <a:off x="626534" y="5178819"/>
            <a:ext cx="11246069" cy="1813035"/>
          </a:xfrm>
          <a:noFill/>
        </p:spPr>
        <p:txBody>
          <a:bodyPr lIns="0" tIns="91440"/>
          <a:lstStyle>
            <a:lvl1pPr>
              <a:defRPr sz="3200">
                <a:solidFill>
                  <a:schemeClr val="bg1"/>
                </a:solidFill>
              </a:defRPr>
            </a:lvl1pPr>
            <a:lvl2pPr>
              <a:defRPr sz="3200">
                <a:solidFill>
                  <a:schemeClr val="bg1"/>
                </a:solidFill>
              </a:defRPr>
            </a:lvl2pPr>
            <a:lvl3pPr>
              <a:defRPr sz="2667">
                <a:solidFill>
                  <a:schemeClr val="bg1"/>
                </a:solidFill>
              </a:defRPr>
            </a:lvl3pPr>
            <a:lvl4pPr>
              <a:defRPr sz="2667">
                <a:solidFill>
                  <a:schemeClr val="bg1"/>
                </a:solidFill>
              </a:defRPr>
            </a:lvl4pPr>
            <a:lvl5pPr>
              <a:defRPr sz="2667">
                <a:solidFill>
                  <a:schemeClr val="bg1"/>
                </a:solidFill>
              </a:defRPr>
            </a:lvl5pPr>
          </a:lstStyle>
          <a:p>
            <a:pPr lvl="0"/>
            <a:r>
              <a:rPr lang="en-US"/>
              <a:t>Click to edit Master text styles</a:t>
            </a:r>
          </a:p>
          <a:p>
            <a:pPr lvl="1"/>
            <a:r>
              <a:rPr lang="en-US"/>
              <a:t>Second level</a:t>
            </a:r>
          </a:p>
        </p:txBody>
      </p:sp>
      <p:sp>
        <p:nvSpPr>
          <p:cNvPr id="3" name="Slide Number Placeholder 2"/>
          <p:cNvSpPr>
            <a:spLocks noGrp="1"/>
          </p:cNvSpPr>
          <p:nvPr>
            <p:ph type="sldNum" sz="quarter" idx="18"/>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10" name="Text Placeholder 4"/>
          <p:cNvSpPr>
            <a:spLocks noGrp="1"/>
          </p:cNvSpPr>
          <p:nvPr>
            <p:ph type="body" sz="quarter" idx="12" hasCustomPrompt="1"/>
          </p:nvPr>
        </p:nvSpPr>
        <p:spPr>
          <a:xfrm>
            <a:off x="0" y="-3"/>
            <a:ext cx="304800" cy="6858000"/>
          </a:xfrm>
          <a:solidFill>
            <a:schemeClr val="accent1"/>
          </a:solidFill>
        </p:spPr>
        <p:txBody>
          <a:bodyPr bIns="0" anchor="b"/>
          <a:lstStyle>
            <a:lvl1pPr marL="0" indent="0">
              <a:buNone/>
              <a:defRPr sz="133"/>
            </a:lvl1pPr>
          </a:lstStyle>
          <a:p>
            <a:pPr lvl="0"/>
            <a:r>
              <a:rPr lang="en-US" dirty="0"/>
              <a:t>  </a:t>
            </a:r>
          </a:p>
        </p:txBody>
      </p:sp>
      <p:sp>
        <p:nvSpPr>
          <p:cNvPr id="14" name="TextBox 13"/>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42749590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Pic - THREE Images">
    <p:bg>
      <p:bgPr>
        <a:solidFill>
          <a:schemeClr val="bg1"/>
        </a:solidFill>
        <a:effectLst/>
      </p:bgPr>
    </p:bg>
    <p:spTree>
      <p:nvGrpSpPr>
        <p:cNvPr id="1" name=""/>
        <p:cNvGrpSpPr/>
        <p:nvPr/>
      </p:nvGrpSpPr>
      <p:grpSpPr>
        <a:xfrm>
          <a:off x="0" y="0"/>
          <a:ext cx="0" cy="0"/>
          <a:chOff x="0" y="0"/>
          <a:chExt cx="0" cy="0"/>
        </a:xfrm>
      </p:grpSpPr>
      <p:sp>
        <p:nvSpPr>
          <p:cNvPr id="11" name="Text Placeholder 6"/>
          <p:cNvSpPr>
            <a:spLocks noGrp="1"/>
          </p:cNvSpPr>
          <p:nvPr>
            <p:ph type="body" sz="quarter" idx="19" hasCustomPrompt="1"/>
          </p:nvPr>
        </p:nvSpPr>
        <p:spPr>
          <a:xfrm>
            <a:off x="0" y="3656122"/>
            <a:ext cx="12192000" cy="3201879"/>
          </a:xfrm>
          <a:solidFill>
            <a:schemeClr val="accent2"/>
          </a:solidFill>
        </p:spPr>
        <p:txBody>
          <a:bodyPr bIns="0" anchor="b" anchorCtr="0"/>
          <a:lstStyle>
            <a:lvl1pPr marL="0" indent="0">
              <a:buNone/>
              <a:defRPr sz="133"/>
            </a:lvl1pPr>
          </a:lstStyle>
          <a:p>
            <a:pPr lvl="0"/>
            <a:r>
              <a:rPr lang="en-US" dirty="0"/>
              <a:t> </a:t>
            </a:r>
            <a:r>
              <a:rPr lang="en-US" dirty="0" err="1"/>
              <a:t>x1</a:t>
            </a:r>
            <a:endParaRPr lang="en-US" dirty="0"/>
          </a:p>
          <a:p>
            <a:pPr lvl="0"/>
            <a:endParaRPr lang="en-US" dirty="0"/>
          </a:p>
        </p:txBody>
      </p:sp>
      <p:sp>
        <p:nvSpPr>
          <p:cNvPr id="5" name="Picture Placeholder 4"/>
          <p:cNvSpPr>
            <a:spLocks noGrp="1" noChangeAspect="1"/>
          </p:cNvSpPr>
          <p:nvPr>
            <p:ph type="pic" sz="quarter" idx="13" hasCustomPrompt="1"/>
          </p:nvPr>
        </p:nvSpPr>
        <p:spPr>
          <a:xfrm>
            <a:off x="290836" y="0"/>
            <a:ext cx="3986784" cy="3673643"/>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9" name="Picture Placeholder 4"/>
          <p:cNvSpPr>
            <a:spLocks noGrp="1" noChangeAspect="1"/>
          </p:cNvSpPr>
          <p:nvPr>
            <p:ph type="pic" sz="quarter" idx="15" hasCustomPrompt="1"/>
          </p:nvPr>
        </p:nvSpPr>
        <p:spPr>
          <a:xfrm>
            <a:off x="4258983" y="0"/>
            <a:ext cx="3986784" cy="3673643"/>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10" name="Picture Placeholder 4"/>
          <p:cNvSpPr>
            <a:spLocks noGrp="1" noChangeAspect="1"/>
          </p:cNvSpPr>
          <p:nvPr>
            <p:ph type="pic" sz="quarter" idx="16" hasCustomPrompt="1"/>
          </p:nvPr>
        </p:nvSpPr>
        <p:spPr>
          <a:xfrm>
            <a:off x="8248149" y="0"/>
            <a:ext cx="3943851" cy="3673643"/>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8" name="Text Placeholder 7"/>
          <p:cNvSpPr>
            <a:spLocks noGrp="1"/>
          </p:cNvSpPr>
          <p:nvPr>
            <p:ph type="body" sz="quarter" idx="14"/>
          </p:nvPr>
        </p:nvSpPr>
        <p:spPr>
          <a:xfrm>
            <a:off x="626534" y="5191519"/>
            <a:ext cx="11246069" cy="1813035"/>
          </a:xfrm>
          <a:noFill/>
        </p:spPr>
        <p:txBody>
          <a:bodyPr lIns="0" tIns="91440"/>
          <a:lstStyle>
            <a:lvl1pPr>
              <a:defRPr sz="3200">
                <a:solidFill>
                  <a:schemeClr val="bg1"/>
                </a:solidFill>
              </a:defRPr>
            </a:lvl1pPr>
            <a:lvl2pPr>
              <a:defRPr sz="3200">
                <a:solidFill>
                  <a:schemeClr val="bg1"/>
                </a:solidFill>
              </a:defRPr>
            </a:lvl2pPr>
            <a:lvl3pPr>
              <a:defRPr sz="2667">
                <a:solidFill>
                  <a:schemeClr val="bg1"/>
                </a:solidFill>
              </a:defRPr>
            </a:lvl3pPr>
            <a:lvl4pPr>
              <a:defRPr sz="2667">
                <a:solidFill>
                  <a:schemeClr val="bg1"/>
                </a:solidFill>
              </a:defRPr>
            </a:lvl4pPr>
            <a:lvl5pPr>
              <a:defRPr sz="2667">
                <a:solidFill>
                  <a:schemeClr val="bg1"/>
                </a:solidFill>
              </a:defRPr>
            </a:lvl5pPr>
          </a:lstStyle>
          <a:p>
            <a:pPr lvl="0"/>
            <a:r>
              <a:rPr lang="en-US"/>
              <a:t>Click to edit Master text styles</a:t>
            </a:r>
          </a:p>
          <a:p>
            <a:pPr lvl="1"/>
            <a:r>
              <a:rPr lang="en-US"/>
              <a:t>Second level</a:t>
            </a:r>
          </a:p>
        </p:txBody>
      </p:sp>
      <p:sp>
        <p:nvSpPr>
          <p:cNvPr id="2" name="Title 1"/>
          <p:cNvSpPr>
            <a:spLocks noGrp="1"/>
          </p:cNvSpPr>
          <p:nvPr>
            <p:ph type="title" hasCustomPrompt="1"/>
          </p:nvPr>
        </p:nvSpPr>
        <p:spPr>
          <a:xfrm>
            <a:off x="626533" y="4353384"/>
            <a:ext cx="11565467" cy="787099"/>
          </a:xfrm>
        </p:spPr>
        <p:txBody>
          <a:bodyPr lIns="0"/>
          <a:lstStyle>
            <a:lvl1pPr>
              <a:defRPr sz="3733" b="1">
                <a:solidFill>
                  <a:schemeClr val="bg1"/>
                </a:solidFill>
              </a:defRPr>
            </a:lvl1pPr>
          </a:lstStyle>
          <a:p>
            <a:r>
              <a:rPr lang="en-US" dirty="0"/>
              <a:t>Science/R&amp;D hero – Three images</a:t>
            </a:r>
            <a:br>
              <a:rPr lang="en-US" dirty="0"/>
            </a:br>
            <a:r>
              <a:rPr lang="en-US" dirty="0"/>
              <a:t>Headline is </a:t>
            </a:r>
            <a:r>
              <a:rPr lang="en-US" dirty="0" err="1"/>
              <a:t>arial</a:t>
            </a:r>
            <a:r>
              <a:rPr lang="en-US" dirty="0"/>
              <a:t> in all caps</a:t>
            </a:r>
          </a:p>
        </p:txBody>
      </p:sp>
      <p:sp>
        <p:nvSpPr>
          <p:cNvPr id="3" name="Slide Number Placeholder 2"/>
          <p:cNvSpPr>
            <a:spLocks noGrp="1"/>
          </p:cNvSpPr>
          <p:nvPr>
            <p:ph type="sldNum" sz="quarter" idx="17"/>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12" name="Text Placeholder 4"/>
          <p:cNvSpPr>
            <a:spLocks noGrp="1"/>
          </p:cNvSpPr>
          <p:nvPr>
            <p:ph type="body" sz="quarter" idx="12" hasCustomPrompt="1"/>
          </p:nvPr>
        </p:nvSpPr>
        <p:spPr>
          <a:xfrm>
            <a:off x="0" y="-3"/>
            <a:ext cx="304800" cy="6858000"/>
          </a:xfrm>
          <a:solidFill>
            <a:schemeClr val="accent1"/>
          </a:solidFill>
        </p:spPr>
        <p:txBody>
          <a:bodyPr bIns="0" anchor="b"/>
          <a:lstStyle>
            <a:lvl1pPr marL="0" indent="0">
              <a:buNone/>
              <a:defRPr sz="133"/>
            </a:lvl1pPr>
          </a:lstStyle>
          <a:p>
            <a:pPr lvl="0"/>
            <a:r>
              <a:rPr lang="en-US" dirty="0"/>
              <a:t>  </a:t>
            </a:r>
          </a:p>
        </p:txBody>
      </p:sp>
      <p:sp>
        <p:nvSpPr>
          <p:cNvPr id="13" name="TextBox 12"/>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36138633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Pic - FOUR Images">
    <p:bg>
      <p:bgPr>
        <a:solidFill>
          <a:schemeClr val="bg1"/>
        </a:solidFill>
        <a:effectLst/>
      </p:bgPr>
    </p:bg>
    <p:spTree>
      <p:nvGrpSpPr>
        <p:cNvPr id="1" name=""/>
        <p:cNvGrpSpPr/>
        <p:nvPr/>
      </p:nvGrpSpPr>
      <p:grpSpPr>
        <a:xfrm>
          <a:off x="0" y="0"/>
          <a:ext cx="0" cy="0"/>
          <a:chOff x="0" y="0"/>
          <a:chExt cx="0" cy="0"/>
        </a:xfrm>
      </p:grpSpPr>
      <p:sp>
        <p:nvSpPr>
          <p:cNvPr id="19" name="Text Placeholder 6"/>
          <p:cNvSpPr>
            <a:spLocks noGrp="1"/>
          </p:cNvSpPr>
          <p:nvPr>
            <p:ph type="body" sz="quarter" idx="24" hasCustomPrompt="1"/>
          </p:nvPr>
        </p:nvSpPr>
        <p:spPr>
          <a:xfrm>
            <a:off x="0" y="0"/>
            <a:ext cx="12192000" cy="6858000"/>
          </a:xfrm>
          <a:solidFill>
            <a:schemeClr val="accent2"/>
          </a:solidFill>
        </p:spPr>
        <p:txBody>
          <a:bodyPr bIns="0" anchor="b" anchorCtr="0"/>
          <a:lstStyle>
            <a:lvl1pPr marL="0" indent="0">
              <a:buNone/>
              <a:defRPr sz="133"/>
            </a:lvl1pPr>
          </a:lstStyle>
          <a:p>
            <a:pPr lvl="0"/>
            <a:r>
              <a:rPr lang="en-US" dirty="0"/>
              <a:t> </a:t>
            </a:r>
            <a:r>
              <a:rPr lang="en-US" dirty="0" err="1"/>
              <a:t>x1</a:t>
            </a:r>
            <a:endParaRPr lang="en-US" dirty="0"/>
          </a:p>
          <a:p>
            <a:pPr lvl="0"/>
            <a:endParaRPr lang="en-US" dirty="0"/>
          </a:p>
        </p:txBody>
      </p:sp>
      <p:sp>
        <p:nvSpPr>
          <p:cNvPr id="5" name="Picture Placeholder 4"/>
          <p:cNvSpPr>
            <a:spLocks noGrp="1" noChangeAspect="1"/>
          </p:cNvSpPr>
          <p:nvPr>
            <p:ph type="pic" sz="quarter" idx="13" hasCustomPrompt="1"/>
          </p:nvPr>
        </p:nvSpPr>
        <p:spPr>
          <a:xfrm>
            <a:off x="290836" y="1654175"/>
            <a:ext cx="2987040" cy="2238283"/>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9" name="Picture Placeholder 4"/>
          <p:cNvSpPr>
            <a:spLocks noGrp="1" noChangeAspect="1"/>
          </p:cNvSpPr>
          <p:nvPr>
            <p:ph type="pic" sz="quarter" idx="15" hasCustomPrompt="1"/>
          </p:nvPr>
        </p:nvSpPr>
        <p:spPr>
          <a:xfrm>
            <a:off x="3270980" y="1654175"/>
            <a:ext cx="2987040" cy="2238283"/>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10" name="Picture Placeholder 4"/>
          <p:cNvSpPr>
            <a:spLocks noGrp="1" noChangeAspect="1"/>
          </p:cNvSpPr>
          <p:nvPr>
            <p:ph type="pic" sz="quarter" idx="16" hasCustomPrompt="1"/>
          </p:nvPr>
        </p:nvSpPr>
        <p:spPr>
          <a:xfrm>
            <a:off x="6251121" y="1654175"/>
            <a:ext cx="2987040" cy="2238283"/>
          </a:xfrm>
          <a:solidFill>
            <a:schemeClr val="bg1">
              <a:lumMod val="85000"/>
            </a:schemeClr>
          </a:solidFill>
        </p:spPr>
        <p:txBody>
          <a:bodyPr lIns="0" tIns="731520" anchor="t" anchorCtr="0"/>
          <a:lstStyle>
            <a:lvl1pPr marL="0" indent="0" algn="ctr">
              <a:buNone/>
              <a:defRPr baseline="0"/>
            </a:lvl1pPr>
          </a:lstStyle>
          <a:p>
            <a:r>
              <a:rPr lang="en-US" dirty="0"/>
              <a:t>Click icon to insert an image</a:t>
            </a:r>
          </a:p>
        </p:txBody>
      </p:sp>
      <p:sp>
        <p:nvSpPr>
          <p:cNvPr id="11" name="Picture Placeholder 4"/>
          <p:cNvSpPr>
            <a:spLocks noGrp="1" noChangeAspect="1"/>
          </p:cNvSpPr>
          <p:nvPr>
            <p:ph type="pic" sz="quarter" idx="17" hasCustomPrompt="1"/>
          </p:nvPr>
        </p:nvSpPr>
        <p:spPr>
          <a:xfrm>
            <a:off x="9208029" y="1654175"/>
            <a:ext cx="2987040" cy="2238283"/>
          </a:xfrm>
          <a:solidFill>
            <a:schemeClr val="bg1">
              <a:lumMod val="75000"/>
            </a:schemeClr>
          </a:solidFill>
        </p:spPr>
        <p:txBody>
          <a:bodyPr lIns="0" tIns="731520" anchor="t" anchorCtr="0"/>
          <a:lstStyle>
            <a:lvl1pPr marL="0" indent="0" algn="ctr">
              <a:buNone/>
              <a:defRPr baseline="0"/>
            </a:lvl1pPr>
          </a:lstStyle>
          <a:p>
            <a:r>
              <a:rPr lang="en-US" dirty="0"/>
              <a:t>Click icon to insert an image</a:t>
            </a:r>
          </a:p>
        </p:txBody>
      </p:sp>
      <p:sp>
        <p:nvSpPr>
          <p:cNvPr id="8" name="Text Placeholder 7"/>
          <p:cNvSpPr>
            <a:spLocks noGrp="1"/>
          </p:cNvSpPr>
          <p:nvPr>
            <p:ph type="body" sz="quarter" idx="14"/>
          </p:nvPr>
        </p:nvSpPr>
        <p:spPr>
          <a:xfrm>
            <a:off x="626534" y="4645419"/>
            <a:ext cx="11246069" cy="1813035"/>
          </a:xfrm>
          <a:noFill/>
        </p:spPr>
        <p:txBody>
          <a:bodyPr lIns="0" tIns="91440"/>
          <a:lstStyle>
            <a:lvl1pPr>
              <a:defRPr sz="3200">
                <a:solidFill>
                  <a:schemeClr val="bg1"/>
                </a:solidFill>
              </a:defRPr>
            </a:lvl1pPr>
            <a:lvl2pPr>
              <a:defRPr sz="3200">
                <a:solidFill>
                  <a:schemeClr val="bg1"/>
                </a:solidFill>
              </a:defRPr>
            </a:lvl2pPr>
            <a:lvl3pPr>
              <a:defRPr sz="2667">
                <a:solidFill>
                  <a:schemeClr val="bg1"/>
                </a:solidFill>
              </a:defRPr>
            </a:lvl3pPr>
            <a:lvl4pPr>
              <a:defRPr sz="2667">
                <a:solidFill>
                  <a:schemeClr val="bg1"/>
                </a:solidFill>
              </a:defRPr>
            </a:lvl4pPr>
            <a:lvl5pPr>
              <a:defRPr sz="2667">
                <a:solidFill>
                  <a:schemeClr val="bg1"/>
                </a:solidFill>
              </a:defRPr>
            </a:lvl5pPr>
          </a:lstStyle>
          <a:p>
            <a:pPr lvl="0"/>
            <a:r>
              <a:rPr lang="en-US"/>
              <a:t>Click to edit Master text styles</a:t>
            </a:r>
          </a:p>
          <a:p>
            <a:pPr lvl="1"/>
            <a:r>
              <a:rPr lang="en-US"/>
              <a:t>Second level</a:t>
            </a:r>
          </a:p>
        </p:txBody>
      </p:sp>
      <p:sp>
        <p:nvSpPr>
          <p:cNvPr id="3" name="Title 2"/>
          <p:cNvSpPr>
            <a:spLocks noGrp="1"/>
          </p:cNvSpPr>
          <p:nvPr>
            <p:ph type="title" hasCustomPrompt="1"/>
          </p:nvPr>
        </p:nvSpPr>
        <p:spPr/>
        <p:txBody>
          <a:bodyPr/>
          <a:lstStyle>
            <a:lvl1pPr>
              <a:defRPr>
                <a:solidFill>
                  <a:schemeClr val="bg1"/>
                </a:solidFill>
              </a:defRPr>
            </a:lvl1pPr>
          </a:lstStyle>
          <a:p>
            <a:r>
              <a:rPr lang="en-US" dirty="0"/>
              <a:t>Science/R&amp;D hero – four images</a:t>
            </a:r>
            <a:br>
              <a:rPr lang="en-US" dirty="0"/>
            </a:br>
            <a:r>
              <a:rPr lang="en-US" dirty="0"/>
              <a:t>Headline is </a:t>
            </a:r>
            <a:r>
              <a:rPr lang="en-US" dirty="0" err="1"/>
              <a:t>arial</a:t>
            </a:r>
            <a:r>
              <a:rPr lang="en-US" dirty="0"/>
              <a:t> in all caps</a:t>
            </a:r>
          </a:p>
        </p:txBody>
      </p:sp>
      <p:sp>
        <p:nvSpPr>
          <p:cNvPr id="4" name="Text Placeholder 3"/>
          <p:cNvSpPr>
            <a:spLocks noGrp="1"/>
          </p:cNvSpPr>
          <p:nvPr>
            <p:ph type="body" sz="quarter" idx="18" hasCustomPrompt="1"/>
          </p:nvPr>
        </p:nvSpPr>
        <p:spPr>
          <a:xfrm>
            <a:off x="290838" y="3931764"/>
            <a:ext cx="2984625" cy="477837"/>
          </a:xfrm>
        </p:spPr>
        <p:txBody>
          <a:bodyPr lIns="91440" rIns="91440"/>
          <a:lstStyle>
            <a:lvl1pPr marL="0" indent="0">
              <a:lnSpc>
                <a:spcPct val="95000"/>
              </a:lnSpc>
              <a:buNone/>
              <a:defRPr sz="1600" b="0" baseline="0">
                <a:solidFill>
                  <a:schemeClr val="bg1"/>
                </a:solidFill>
              </a:defRPr>
            </a:lvl1pPr>
          </a:lstStyle>
          <a:p>
            <a:pPr lvl="0"/>
            <a:r>
              <a:rPr lang="en-US" dirty="0"/>
              <a:t>Image caption Image caption Image caption Image caption Image</a:t>
            </a:r>
          </a:p>
        </p:txBody>
      </p:sp>
      <p:sp>
        <p:nvSpPr>
          <p:cNvPr id="16" name="Text Placeholder 3"/>
          <p:cNvSpPr>
            <a:spLocks noGrp="1"/>
          </p:cNvSpPr>
          <p:nvPr>
            <p:ph type="body" sz="quarter" idx="19" hasCustomPrompt="1"/>
          </p:nvPr>
        </p:nvSpPr>
        <p:spPr>
          <a:xfrm>
            <a:off x="3256794" y="3931764"/>
            <a:ext cx="2984625" cy="477837"/>
          </a:xfrm>
        </p:spPr>
        <p:txBody>
          <a:bodyPr lIns="91440" rIns="91440"/>
          <a:lstStyle>
            <a:lvl1pPr marL="0" indent="0">
              <a:lnSpc>
                <a:spcPct val="95000"/>
              </a:lnSpc>
              <a:buNone/>
              <a:defRPr sz="1600" b="0">
                <a:solidFill>
                  <a:schemeClr val="bg1"/>
                </a:solidFill>
              </a:defRPr>
            </a:lvl1pPr>
          </a:lstStyle>
          <a:p>
            <a:pPr lvl="0"/>
            <a:r>
              <a:rPr lang="en-US" dirty="0"/>
              <a:t>Image caption Image caption Image caption Image caption Image</a:t>
            </a:r>
          </a:p>
        </p:txBody>
      </p:sp>
      <p:sp>
        <p:nvSpPr>
          <p:cNvPr id="17" name="Text Placeholder 3"/>
          <p:cNvSpPr>
            <a:spLocks noGrp="1"/>
          </p:cNvSpPr>
          <p:nvPr>
            <p:ph type="body" sz="quarter" idx="20" hasCustomPrompt="1"/>
          </p:nvPr>
        </p:nvSpPr>
        <p:spPr>
          <a:xfrm>
            <a:off x="6241420" y="3931764"/>
            <a:ext cx="2984625" cy="477837"/>
          </a:xfrm>
        </p:spPr>
        <p:txBody>
          <a:bodyPr lIns="91440" rIns="91440"/>
          <a:lstStyle>
            <a:lvl1pPr marL="0" indent="0">
              <a:lnSpc>
                <a:spcPct val="95000"/>
              </a:lnSpc>
              <a:buNone/>
              <a:defRPr sz="1600" b="0">
                <a:solidFill>
                  <a:schemeClr val="bg1"/>
                </a:solidFill>
              </a:defRPr>
            </a:lvl1pPr>
          </a:lstStyle>
          <a:p>
            <a:pPr lvl="0"/>
            <a:r>
              <a:rPr lang="en-US" dirty="0"/>
              <a:t>Image caption Image caption Image caption Image caption Image</a:t>
            </a:r>
          </a:p>
        </p:txBody>
      </p:sp>
      <p:sp>
        <p:nvSpPr>
          <p:cNvPr id="18" name="Text Placeholder 3"/>
          <p:cNvSpPr>
            <a:spLocks noGrp="1"/>
          </p:cNvSpPr>
          <p:nvPr>
            <p:ph type="body" sz="quarter" idx="21" hasCustomPrompt="1"/>
          </p:nvPr>
        </p:nvSpPr>
        <p:spPr>
          <a:xfrm>
            <a:off x="9207377" y="3931764"/>
            <a:ext cx="2984625" cy="477837"/>
          </a:xfrm>
        </p:spPr>
        <p:txBody>
          <a:bodyPr lIns="91440" rIns="91440"/>
          <a:lstStyle>
            <a:lvl1pPr marL="0" indent="0">
              <a:lnSpc>
                <a:spcPct val="95000"/>
              </a:lnSpc>
              <a:buNone/>
              <a:defRPr sz="1600" b="0">
                <a:solidFill>
                  <a:schemeClr val="bg1"/>
                </a:solidFill>
              </a:defRPr>
            </a:lvl1pPr>
          </a:lstStyle>
          <a:p>
            <a:pPr lvl="0"/>
            <a:r>
              <a:rPr lang="en-US" dirty="0"/>
              <a:t>Image caption Image caption Image caption Image caption Image</a:t>
            </a:r>
          </a:p>
        </p:txBody>
      </p:sp>
      <p:sp>
        <p:nvSpPr>
          <p:cNvPr id="2" name="Slide Number Placeholder 1"/>
          <p:cNvSpPr>
            <a:spLocks noGrp="1"/>
          </p:cNvSpPr>
          <p:nvPr>
            <p:ph type="sldNum" sz="quarter" idx="22"/>
          </p:nvPr>
        </p:nvSpPr>
        <p:spPr/>
        <p:txBody>
          <a:bodyPr/>
          <a:lstStyle>
            <a:lvl1pPr>
              <a:defRPr>
                <a:solidFill>
                  <a:schemeClr val="bg1"/>
                </a:solidFill>
              </a:defRPr>
            </a:lvl1pPr>
          </a:lstStyle>
          <a:p>
            <a:fld id="{AEFAAC5A-9C4F-4278-920D-DF2BAB595749}" type="slidenum">
              <a:rPr lang="en-US" smtClean="0"/>
              <a:pPr/>
              <a:t>‹#›</a:t>
            </a:fld>
            <a:endParaRPr lang="en-US" dirty="0"/>
          </a:p>
        </p:txBody>
      </p:sp>
      <p:sp>
        <p:nvSpPr>
          <p:cNvPr id="6" name="Footer Placeholder 5"/>
          <p:cNvSpPr>
            <a:spLocks noGrp="1"/>
          </p:cNvSpPr>
          <p:nvPr>
            <p:ph type="ftr" sz="quarter" idx="23"/>
          </p:nvPr>
        </p:nvSpPr>
        <p:spPr>
          <a:xfrm>
            <a:off x="0" y="-1"/>
            <a:ext cx="304800" cy="6858000"/>
          </a:xfrm>
          <a:prstGeom prst="rect">
            <a:avLst/>
          </a:prstGeom>
        </p:spPr>
        <p:txBody>
          <a:bodyPr/>
          <a:lstStyle/>
          <a:p>
            <a:endParaRPr lang="en-US" dirty="0"/>
          </a:p>
        </p:txBody>
      </p:sp>
      <p:sp>
        <p:nvSpPr>
          <p:cNvPr id="20" name="Text Placeholder 4"/>
          <p:cNvSpPr>
            <a:spLocks noGrp="1"/>
          </p:cNvSpPr>
          <p:nvPr>
            <p:ph type="body" sz="quarter" idx="12" hasCustomPrompt="1"/>
          </p:nvPr>
        </p:nvSpPr>
        <p:spPr>
          <a:xfrm>
            <a:off x="0" y="-3"/>
            <a:ext cx="304800" cy="6858000"/>
          </a:xfrm>
          <a:solidFill>
            <a:schemeClr val="accent1"/>
          </a:solidFill>
        </p:spPr>
        <p:txBody>
          <a:bodyPr bIns="0" anchor="b"/>
          <a:lstStyle>
            <a:lvl1pPr marL="0" indent="0">
              <a:buNone/>
              <a:defRPr sz="133"/>
            </a:lvl1pPr>
          </a:lstStyle>
          <a:p>
            <a:pPr lvl="0"/>
            <a:r>
              <a:rPr lang="en-US" dirty="0"/>
              <a:t>  </a:t>
            </a:r>
          </a:p>
        </p:txBody>
      </p:sp>
      <p:sp>
        <p:nvSpPr>
          <p:cNvPr id="21" name="TextBox 20"/>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Tree>
    <p:extLst>
      <p:ext uri="{BB962C8B-B14F-4D97-AF65-F5344CB8AC3E}">
        <p14:creationId xmlns:p14="http://schemas.microsoft.com/office/powerpoint/2010/main" val="21791774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S - Bottom horizontal">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AEFAAC5A-9C4F-4278-920D-DF2BAB595749}" type="slidenum">
              <a:rPr lang="en-US" smtClean="0"/>
              <a:pPr/>
              <a:t>‹#›</a:t>
            </a:fld>
            <a:endParaRPr lang="en-US" dirty="0"/>
          </a:p>
        </p:txBody>
      </p:sp>
      <p:sp>
        <p:nvSpPr>
          <p:cNvPr id="7" name="Text Placeholder 5"/>
          <p:cNvSpPr>
            <a:spLocks noGrp="1"/>
          </p:cNvSpPr>
          <p:nvPr>
            <p:ph type="body" sz="quarter" idx="12" hasCustomPrompt="1"/>
          </p:nvPr>
        </p:nvSpPr>
        <p:spPr>
          <a:xfrm>
            <a:off x="609602" y="1355853"/>
            <a:ext cx="11163868" cy="499715"/>
          </a:xfrm>
        </p:spPr>
        <p:txBody>
          <a:bodyPr bIns="0">
            <a:noAutofit/>
          </a:bodyPr>
          <a:lstStyle>
            <a:lvl1pPr marL="0" indent="0">
              <a:lnSpc>
                <a:spcPct val="90000"/>
              </a:lnSpc>
              <a:spcBef>
                <a:spcPts val="0"/>
              </a:spcBef>
              <a:buNone/>
              <a:defRPr sz="2667" b="1">
                <a:solidFill>
                  <a:srgbClr val="0065A2"/>
                </a:solidFill>
              </a:defRPr>
            </a:lvl1pPr>
          </a:lstStyle>
          <a:p>
            <a:r>
              <a:rPr lang="en-US" dirty="0"/>
              <a:t>Slide subtitle optional -  delete as needed</a:t>
            </a:r>
          </a:p>
        </p:txBody>
      </p:sp>
      <p:sp>
        <p:nvSpPr>
          <p:cNvPr id="4" name="Text Placeholder 3"/>
          <p:cNvSpPr>
            <a:spLocks noGrp="1"/>
          </p:cNvSpPr>
          <p:nvPr>
            <p:ph type="body" sz="quarter" idx="13"/>
          </p:nvPr>
        </p:nvSpPr>
        <p:spPr>
          <a:xfrm>
            <a:off x="609600" y="1877797"/>
            <a:ext cx="5486400" cy="1717079"/>
          </a:xfrm>
        </p:spPr>
        <p:txBody>
          <a:bodyPr/>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400"/>
            </a:lvl4pPr>
            <a:lvl5pPr marL="1445648" indent="-228594">
              <a:spcBef>
                <a:spcPts val="0"/>
              </a:spcBef>
              <a:defRPr sz="2400"/>
            </a:lvl5pPr>
          </a:lstStyle>
          <a:p>
            <a:pPr lvl="0"/>
            <a:r>
              <a:rPr lang="en-US"/>
              <a:t>Click to edit Master text styles</a:t>
            </a:r>
          </a:p>
          <a:p>
            <a:pPr lvl="1"/>
            <a:r>
              <a:rPr lang="en-US"/>
              <a:t>Second level</a:t>
            </a:r>
          </a:p>
          <a:p>
            <a:pPr lvl="2"/>
            <a:r>
              <a:rPr lang="en-US"/>
              <a:t>Third level</a:t>
            </a:r>
          </a:p>
        </p:txBody>
      </p:sp>
      <p:sp>
        <p:nvSpPr>
          <p:cNvPr id="15" name="Text Placeholder 3"/>
          <p:cNvSpPr>
            <a:spLocks noGrp="1"/>
          </p:cNvSpPr>
          <p:nvPr>
            <p:ph type="body" sz="quarter" idx="14"/>
          </p:nvPr>
        </p:nvSpPr>
        <p:spPr>
          <a:xfrm>
            <a:off x="6288287" y="1877797"/>
            <a:ext cx="5486400" cy="1717079"/>
          </a:xfrm>
        </p:spPr>
        <p:txBody>
          <a:bodyPr/>
          <a:lstStyle>
            <a:lvl1pPr>
              <a:spcBef>
                <a:spcPts val="800"/>
              </a:spcBef>
              <a:defRPr sz="2400"/>
            </a:lvl1pPr>
            <a:lvl2pPr marL="609585" indent="-230712">
              <a:spcBef>
                <a:spcPts val="0"/>
              </a:spcBef>
              <a:defRPr sz="2400"/>
            </a:lvl2pPr>
            <a:lvl3pPr marL="836063" indent="-171446">
              <a:spcBef>
                <a:spcPts val="0"/>
              </a:spcBef>
              <a:defRPr sz="2400"/>
            </a:lvl3pPr>
            <a:lvl4pPr marL="1153555" indent="-228594">
              <a:spcBef>
                <a:spcPts val="0"/>
              </a:spcBef>
              <a:defRPr sz="2400"/>
            </a:lvl4pPr>
            <a:lvl5pPr marL="1445648" indent="-228594">
              <a:spcBef>
                <a:spcPts val="0"/>
              </a:spcBef>
              <a:defRPr sz="2400"/>
            </a:lvl5pPr>
          </a:lstStyle>
          <a:p>
            <a:pPr lvl="0"/>
            <a:r>
              <a:rPr lang="en-US"/>
              <a:t>Click to edit Master text styles</a:t>
            </a:r>
          </a:p>
          <a:p>
            <a:pPr lvl="1"/>
            <a:r>
              <a:rPr lang="en-US"/>
              <a:t>Second level</a:t>
            </a:r>
          </a:p>
          <a:p>
            <a:pPr lvl="2"/>
            <a:r>
              <a:rPr lang="en-US"/>
              <a:t>Third level</a:t>
            </a:r>
          </a:p>
        </p:txBody>
      </p:sp>
      <p:sp>
        <p:nvSpPr>
          <p:cNvPr id="10" name="Picture Placeholder 4"/>
          <p:cNvSpPr>
            <a:spLocks noGrp="1"/>
          </p:cNvSpPr>
          <p:nvPr>
            <p:ph type="pic" sz="quarter" idx="15" hasCustomPrompt="1"/>
          </p:nvPr>
        </p:nvSpPr>
        <p:spPr>
          <a:xfrm>
            <a:off x="618861" y="3615115"/>
            <a:ext cx="5364480" cy="2286000"/>
          </a:xfrm>
          <a:solidFill>
            <a:schemeClr val="bg1">
              <a:lumMod val="75000"/>
            </a:schemeClr>
          </a:solidFill>
        </p:spPr>
        <p:txBody>
          <a:bodyPr tIns="274320"/>
          <a:lstStyle>
            <a:lvl1pPr marL="0" indent="0" algn="ctr">
              <a:buNone/>
              <a:defRPr baseline="0"/>
            </a:lvl1pPr>
          </a:lstStyle>
          <a:p>
            <a:r>
              <a:rPr lang="en-US" dirty="0"/>
              <a:t>Click icon to insert an image</a:t>
            </a:r>
          </a:p>
        </p:txBody>
      </p:sp>
      <p:sp>
        <p:nvSpPr>
          <p:cNvPr id="11" name="Picture Placeholder 4"/>
          <p:cNvSpPr>
            <a:spLocks noGrp="1"/>
          </p:cNvSpPr>
          <p:nvPr>
            <p:ph type="pic" sz="quarter" idx="16" hasCustomPrompt="1"/>
          </p:nvPr>
        </p:nvSpPr>
        <p:spPr>
          <a:xfrm>
            <a:off x="6307819" y="3615115"/>
            <a:ext cx="5364480" cy="2286000"/>
          </a:xfrm>
          <a:solidFill>
            <a:schemeClr val="bg1">
              <a:lumMod val="75000"/>
            </a:schemeClr>
          </a:solidFill>
        </p:spPr>
        <p:txBody>
          <a:bodyPr tIns="274320"/>
          <a:lstStyle>
            <a:lvl1pPr marL="0" indent="0" algn="ctr">
              <a:buNone/>
              <a:defRPr baseline="0"/>
            </a:lvl1pPr>
          </a:lstStyle>
          <a:p>
            <a:r>
              <a:rPr lang="en-US" dirty="0"/>
              <a:t>Click icon to insert an image</a:t>
            </a:r>
          </a:p>
        </p:txBody>
      </p:sp>
      <p:sp>
        <p:nvSpPr>
          <p:cNvPr id="2" name="Title 1"/>
          <p:cNvSpPr>
            <a:spLocks noGrp="1"/>
          </p:cNvSpPr>
          <p:nvPr>
            <p:ph type="title" hasCustomPrompt="1"/>
          </p:nvPr>
        </p:nvSpPr>
        <p:spPr/>
        <p:txBody>
          <a:bodyPr/>
          <a:lstStyle>
            <a:lvl1pPr>
              <a:defRPr baseline="0"/>
            </a:lvl1pPr>
          </a:lstStyle>
          <a:p>
            <a:r>
              <a:rPr lang="en-US" dirty="0"/>
              <a:t>TWO IMAGES – bottom HORIZONTAL</a:t>
            </a:r>
            <a:br>
              <a:rPr lang="en-US" dirty="0"/>
            </a:br>
            <a:r>
              <a:rPr lang="en-US" dirty="0"/>
              <a:t>WITH CAPTIONS</a:t>
            </a:r>
          </a:p>
        </p:txBody>
      </p:sp>
      <p:sp>
        <p:nvSpPr>
          <p:cNvPr id="12" name="TextBox 11"/>
          <p:cNvSpPr txBox="1"/>
          <p:nvPr userDrawn="1"/>
        </p:nvSpPr>
        <p:spPr>
          <a:xfrm>
            <a:off x="-2501970" y="0"/>
            <a:ext cx="2065241" cy="4196855"/>
          </a:xfrm>
          <a:prstGeom prst="rect">
            <a:avLst/>
          </a:prstGeom>
          <a:solidFill>
            <a:schemeClr val="bg1">
              <a:lumMod val="50000"/>
            </a:schemeClr>
          </a:solidFill>
        </p:spPr>
        <p:txBody>
          <a:bodyPr wrap="square" rtlCol="0">
            <a:spAutoFit/>
          </a:bodyPr>
          <a:lstStyle/>
          <a:p>
            <a:r>
              <a:rPr lang="en-US" sz="1867" b="1" dirty="0">
                <a:solidFill>
                  <a:schemeClr val="bg1"/>
                </a:solidFill>
              </a:rPr>
              <a:t>Instructions on replacing a current image:</a:t>
            </a:r>
          </a:p>
          <a:p>
            <a:pPr marL="304792" indent="-304792">
              <a:buFont typeface="+mj-lt"/>
              <a:buAutoNum type="arabicPeriod"/>
            </a:pPr>
            <a:r>
              <a:rPr lang="en-US" sz="1867" dirty="0">
                <a:solidFill>
                  <a:schemeClr val="bg1"/>
                </a:solidFill>
              </a:rPr>
              <a:t>Select and delete image and click the icon to insert a different image</a:t>
            </a:r>
          </a:p>
          <a:p>
            <a:pPr marL="304792" indent="-304792">
              <a:buFont typeface="+mj-lt"/>
              <a:buAutoNum type="arabicPeriod"/>
            </a:pPr>
            <a:r>
              <a:rPr lang="en-US" sz="1867" dirty="0">
                <a:solidFill>
                  <a:schemeClr val="bg1"/>
                </a:solidFill>
              </a:rPr>
              <a:t>Use the crop tool to position the image within the shape.  </a:t>
            </a:r>
          </a:p>
          <a:p>
            <a:endParaRPr lang="en-US" sz="2400" dirty="0">
              <a:solidFill>
                <a:schemeClr val="bg1"/>
              </a:solidFill>
            </a:endParaRPr>
          </a:p>
        </p:txBody>
      </p:sp>
      <p:sp>
        <p:nvSpPr>
          <p:cNvPr id="8" name="Text Placeholder 7"/>
          <p:cNvSpPr>
            <a:spLocks noGrp="1"/>
          </p:cNvSpPr>
          <p:nvPr>
            <p:ph type="body" sz="quarter" idx="17"/>
          </p:nvPr>
        </p:nvSpPr>
        <p:spPr>
          <a:xfrm>
            <a:off x="635022" y="5912892"/>
            <a:ext cx="5327631" cy="478760"/>
          </a:xfrm>
        </p:spPr>
        <p:txBody>
          <a:bodyPr/>
          <a:lstStyle>
            <a:lvl1pPr marL="0" indent="0">
              <a:buNone/>
              <a:defRPr sz="1600"/>
            </a:lvl1pPr>
          </a:lstStyle>
          <a:p>
            <a:pPr lvl="0"/>
            <a:r>
              <a:rPr lang="en-US"/>
              <a:t>Click to edit Master text styles</a:t>
            </a:r>
          </a:p>
        </p:txBody>
      </p:sp>
      <p:sp>
        <p:nvSpPr>
          <p:cNvPr id="13" name="Text Placeholder 7"/>
          <p:cNvSpPr>
            <a:spLocks noGrp="1"/>
          </p:cNvSpPr>
          <p:nvPr>
            <p:ph type="body" sz="quarter" idx="18"/>
          </p:nvPr>
        </p:nvSpPr>
        <p:spPr>
          <a:xfrm>
            <a:off x="6333721" y="5925592"/>
            <a:ext cx="5327631" cy="478760"/>
          </a:xfrm>
        </p:spPr>
        <p:txBody>
          <a:bodyPr/>
          <a:lstStyle>
            <a:lvl1pPr marL="0" indent="0">
              <a:buNone/>
              <a:defRPr sz="1600"/>
            </a:lvl1pPr>
          </a:lstStyle>
          <a:p>
            <a:pPr lvl="0"/>
            <a:r>
              <a:rPr lang="en-US"/>
              <a:t>Click to edit Master text styles</a:t>
            </a:r>
          </a:p>
        </p:txBody>
      </p:sp>
    </p:spTree>
    <p:extLst>
      <p:ext uri="{BB962C8B-B14F-4D97-AF65-F5344CB8AC3E}">
        <p14:creationId xmlns:p14="http://schemas.microsoft.com/office/powerpoint/2010/main" val="30883223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image" Target="../media/image1.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theme" Target="../theme/theme2.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slideLayout" Target="../slideLayouts/slideLayout81.xml"/><Relationship Id="rId3" Type="http://schemas.openxmlformats.org/officeDocument/2006/relationships/slideLayout" Target="../slideLayouts/slideLayout58.xml"/><Relationship Id="rId21" Type="http://schemas.openxmlformats.org/officeDocument/2006/relationships/slideLayout" Target="../slideLayouts/slideLayout76.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29" Type="http://schemas.openxmlformats.org/officeDocument/2006/relationships/image" Target="../media/image1.png"/><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theme" Target="../theme/theme3.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2" descr="C:\Users\amiesen\Desktop\anlrgbpptlogo.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10815320" y="6399990"/>
            <a:ext cx="1034357" cy="37262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609602" y="477838"/>
            <a:ext cx="11163868" cy="828948"/>
          </a:xfrm>
          <a:prstGeom prst="rect">
            <a:avLst/>
          </a:prstGeom>
        </p:spPr>
        <p:txBody>
          <a:bodyPr vert="horz" lIns="0" tIns="0" rIns="0" bIns="0" rtlCol="0" anchor="b">
            <a:noAutofit/>
          </a:bodyPr>
          <a:lstStyle/>
          <a:p>
            <a:r>
              <a:rPr lang="en-US" dirty="0"/>
              <a:t>Headline in all caps </a:t>
            </a:r>
            <a:r>
              <a:rPr lang="en-US" dirty="0" err="1"/>
              <a:t>28pt</a:t>
            </a:r>
            <a:r>
              <a:rPr lang="en-US" dirty="0"/>
              <a:t> </a:t>
            </a:r>
            <a:br>
              <a:rPr lang="en-US" dirty="0"/>
            </a:br>
            <a:r>
              <a:rPr lang="en-US" dirty="0"/>
              <a:t>preferred as one or two lines</a:t>
            </a:r>
          </a:p>
        </p:txBody>
      </p:sp>
      <p:sp>
        <p:nvSpPr>
          <p:cNvPr id="3" name="Text Placeholder 2"/>
          <p:cNvSpPr>
            <a:spLocks noGrp="1"/>
          </p:cNvSpPr>
          <p:nvPr>
            <p:ph type="body" idx="1"/>
          </p:nvPr>
        </p:nvSpPr>
        <p:spPr>
          <a:xfrm>
            <a:off x="609602" y="1858435"/>
            <a:ext cx="11163868" cy="4422775"/>
          </a:xfrm>
          <a:prstGeom prst="rect">
            <a:avLst/>
          </a:prstGeom>
        </p:spPr>
        <p:txBody>
          <a:bodyPr vert="horz" lIns="0" tIns="0" rIns="0" bIns="45720" rtlCol="0">
            <a:noAutofit/>
          </a:bodyPr>
          <a:lstStyle/>
          <a:p>
            <a:pPr lvl="0"/>
            <a:r>
              <a:rPr lang="en-US" dirty="0"/>
              <a:t>Click to add 1st-level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5791200" y="6473709"/>
            <a:ext cx="609600" cy="182880"/>
          </a:xfrm>
          <a:prstGeom prst="rect">
            <a:avLst/>
          </a:prstGeom>
        </p:spPr>
        <p:txBody>
          <a:bodyPr vert="horz" lIns="0" tIns="45720" rIns="0" bIns="0" rtlCol="0" anchor="b"/>
          <a:lstStyle>
            <a:lvl1pPr algn="ctr">
              <a:defRPr sz="1333">
                <a:solidFill>
                  <a:schemeClr val="bg1">
                    <a:lumMod val="50000"/>
                  </a:schemeClr>
                </a:solidFill>
              </a:defRPr>
            </a:lvl1pPr>
          </a:lstStyle>
          <a:p>
            <a:fld id="{AEFAAC5A-9C4F-4278-920D-DF2BAB595749}" type="slidenum">
              <a:rPr lang="en-US" smtClean="0"/>
              <a:pPr/>
              <a:t>‹#›</a:t>
            </a:fld>
            <a:endParaRPr lang="en-US" dirty="0"/>
          </a:p>
        </p:txBody>
      </p:sp>
      <p:sp>
        <p:nvSpPr>
          <p:cNvPr id="49" name="Rectangle 48"/>
          <p:cNvSpPr/>
          <p:nvPr/>
        </p:nvSpPr>
        <p:spPr>
          <a:xfrm>
            <a:off x="0" y="-3"/>
            <a:ext cx="304800" cy="6858003"/>
          </a:xfrm>
          <a:prstGeom prst="rect">
            <a:avLst/>
          </a:prstGeom>
          <a:solidFill>
            <a:schemeClr val="accent1"/>
          </a:solidFill>
          <a:ln>
            <a:noFill/>
          </a:ln>
        </p:spPr>
        <p:txBody>
          <a:bodyPr vert="horz" wrap="square" lIns="121920" tIns="60960" rIns="121920" bIns="0" numCol="1" anchor="b" anchorCtr="0" compatLnSpc="1">
            <a:prstTxWarp prst="textNoShape">
              <a:avLst/>
            </a:prstTxWarp>
          </a:bodyPr>
          <a:lstStyle/>
          <a:p>
            <a:pPr lvl="0"/>
            <a:endParaRPr lang="en-US" sz="133" dirty="0">
              <a:solidFill>
                <a:schemeClr val="accent1"/>
              </a:solidFill>
            </a:endParaRPr>
          </a:p>
        </p:txBody>
      </p:sp>
      <p:pic>
        <p:nvPicPr>
          <p:cNvPr id="8" name="Picture 7"/>
          <p:cNvPicPr>
            <a:picLocks noChangeAspect="1"/>
          </p:cNvPicPr>
          <p:nvPr userDrawn="1"/>
        </p:nvPicPr>
        <p:blipFill>
          <a:blip r:embed="rId31" cstate="print">
            <a:extLst>
              <a:ext uri="{28A0092B-C50C-407E-A947-70E740481C1C}">
                <a14:useLocalDpi xmlns:a14="http://schemas.microsoft.com/office/drawing/2010/main" val="0"/>
              </a:ext>
            </a:extLst>
          </a:blip>
          <a:stretch>
            <a:fillRect/>
          </a:stretch>
        </p:blipFill>
        <p:spPr>
          <a:xfrm>
            <a:off x="609602" y="6436112"/>
            <a:ext cx="1891671" cy="240587"/>
          </a:xfrm>
          <a:prstGeom prst="rect">
            <a:avLst/>
          </a:prstGeom>
        </p:spPr>
      </p:pic>
    </p:spTree>
    <p:extLst>
      <p:ext uri="{BB962C8B-B14F-4D97-AF65-F5344CB8AC3E}">
        <p14:creationId xmlns:p14="http://schemas.microsoft.com/office/powerpoint/2010/main" val="31160162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746" r:id="rId28"/>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609585" rtl="0" eaLnBrk="1" latinLnBrk="0" hangingPunct="1">
        <a:lnSpc>
          <a:spcPct val="95000"/>
        </a:lnSpc>
        <a:spcBef>
          <a:spcPct val="0"/>
        </a:spcBef>
        <a:buNone/>
        <a:defRPr sz="3733" b="1" i="0" kern="1200" cap="all" baseline="0">
          <a:solidFill>
            <a:schemeClr val="tx1">
              <a:lumMod val="50000"/>
            </a:schemeClr>
          </a:solidFill>
          <a:latin typeface="+mj-lt"/>
          <a:ea typeface="+mj-ea"/>
          <a:cs typeface="+mj-cs"/>
        </a:defRPr>
      </a:lvl1pPr>
    </p:titleStyle>
    <p:bodyStyle>
      <a:lvl1pPr marL="230712" indent="-230712" algn="l" defTabSz="609585" rtl="0" eaLnBrk="1" latinLnBrk="0" hangingPunct="1">
        <a:spcBef>
          <a:spcPts val="800"/>
        </a:spcBef>
        <a:spcAft>
          <a:spcPts val="0"/>
        </a:spcAft>
        <a:buFont typeface="Wingdings" pitchFamily="2" charset="2"/>
        <a:buChar char="§"/>
        <a:defRPr sz="2400" kern="1200" baseline="0">
          <a:solidFill>
            <a:schemeClr val="tx1">
              <a:lumMod val="50000"/>
            </a:schemeClr>
          </a:solidFill>
          <a:latin typeface="+mn-lt"/>
          <a:ea typeface="+mn-ea"/>
          <a:cs typeface="+mn-cs"/>
        </a:defRPr>
      </a:lvl1pPr>
      <a:lvl2pPr marL="694249" indent="-315376" algn="l" defTabSz="609585" rtl="0" eaLnBrk="1" latinLnBrk="0" hangingPunct="1">
        <a:spcBef>
          <a:spcPts val="0"/>
        </a:spcBef>
        <a:spcAft>
          <a:spcPts val="0"/>
        </a:spcAft>
        <a:buFont typeface="Arial"/>
        <a:buChar char="–"/>
        <a:defRPr sz="2400" kern="1200">
          <a:solidFill>
            <a:schemeClr val="tx1">
              <a:lumMod val="50000"/>
            </a:schemeClr>
          </a:solidFill>
          <a:latin typeface="+mn-lt"/>
          <a:ea typeface="+mn-ea"/>
          <a:cs typeface="+mn-cs"/>
        </a:defRPr>
      </a:lvl2pPr>
      <a:lvl3pPr marL="1071007" indent="-249760" algn="l" defTabSz="609585" rtl="0" eaLnBrk="1" latinLnBrk="0" hangingPunct="1">
        <a:spcBef>
          <a:spcPts val="0"/>
        </a:spcBef>
        <a:spcAft>
          <a:spcPts val="0"/>
        </a:spcAft>
        <a:buFont typeface="Arial"/>
        <a:buChar char="•"/>
        <a:defRPr sz="2400" kern="1200">
          <a:solidFill>
            <a:schemeClr val="tx1">
              <a:lumMod val="50000"/>
            </a:schemeClr>
          </a:solidFill>
          <a:latin typeface="+mn-lt"/>
          <a:ea typeface="+mn-ea"/>
          <a:cs typeface="+mn-cs"/>
        </a:defRPr>
      </a:lvl3pPr>
      <a:lvl4pPr marL="1449881" indent="-228594" algn="l" defTabSz="609585" rtl="0" eaLnBrk="1" latinLnBrk="0" hangingPunct="1">
        <a:spcBef>
          <a:spcPts val="0"/>
        </a:spcBef>
        <a:spcAft>
          <a:spcPts val="0"/>
        </a:spcAft>
        <a:buFont typeface="Arial"/>
        <a:buChar char="–"/>
        <a:defRPr sz="2400" kern="1200">
          <a:solidFill>
            <a:schemeClr val="tx1">
              <a:lumMod val="50000"/>
            </a:schemeClr>
          </a:solidFill>
          <a:latin typeface="+mn-lt"/>
          <a:ea typeface="+mn-ea"/>
          <a:cs typeface="+mn-cs"/>
        </a:defRPr>
      </a:lvl4pPr>
      <a:lvl5pPr marL="1828754" indent="-228594" algn="l" defTabSz="609585" rtl="0" eaLnBrk="1" latinLnBrk="0" hangingPunct="1">
        <a:spcBef>
          <a:spcPts val="0"/>
        </a:spcBef>
        <a:spcAft>
          <a:spcPts val="0"/>
        </a:spcAft>
        <a:buFont typeface="Arial"/>
        <a:buChar char="»"/>
        <a:defRPr sz="2400" kern="1200">
          <a:solidFill>
            <a:schemeClr val="tx1">
              <a:lumMod val="50000"/>
            </a:schemeClr>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2" descr="C:\Users\amiesen\Desktop\anlrgbpptlogo.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10815320" y="6399990"/>
            <a:ext cx="1034357" cy="37262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609602" y="477838"/>
            <a:ext cx="11163868" cy="828948"/>
          </a:xfrm>
          <a:prstGeom prst="rect">
            <a:avLst/>
          </a:prstGeom>
        </p:spPr>
        <p:txBody>
          <a:bodyPr vert="horz" lIns="0" tIns="0" rIns="0" bIns="0" rtlCol="0" anchor="b">
            <a:noAutofit/>
          </a:bodyPr>
          <a:lstStyle/>
          <a:p>
            <a:r>
              <a:rPr lang="en-US" dirty="0"/>
              <a:t>Headline in all caps </a:t>
            </a:r>
            <a:r>
              <a:rPr lang="en-US" dirty="0" err="1"/>
              <a:t>28pt</a:t>
            </a:r>
            <a:r>
              <a:rPr lang="en-US" dirty="0"/>
              <a:t> </a:t>
            </a:r>
            <a:br>
              <a:rPr lang="en-US" dirty="0"/>
            </a:br>
            <a:r>
              <a:rPr lang="en-US" dirty="0"/>
              <a:t>preferred as one or two lines</a:t>
            </a:r>
          </a:p>
        </p:txBody>
      </p:sp>
      <p:sp>
        <p:nvSpPr>
          <p:cNvPr id="3" name="Text Placeholder 2"/>
          <p:cNvSpPr>
            <a:spLocks noGrp="1"/>
          </p:cNvSpPr>
          <p:nvPr>
            <p:ph type="body" idx="1"/>
          </p:nvPr>
        </p:nvSpPr>
        <p:spPr>
          <a:xfrm>
            <a:off x="609602" y="1858435"/>
            <a:ext cx="11163868" cy="4422775"/>
          </a:xfrm>
          <a:prstGeom prst="rect">
            <a:avLst/>
          </a:prstGeom>
        </p:spPr>
        <p:txBody>
          <a:bodyPr vert="horz" lIns="0" tIns="0" rIns="0" bIns="45720" rtlCol="0">
            <a:noAutofit/>
          </a:bodyPr>
          <a:lstStyle/>
          <a:p>
            <a:pPr lvl="0"/>
            <a:r>
              <a:rPr lang="en-US" dirty="0"/>
              <a:t>Click to add 1st-level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5791200" y="6473709"/>
            <a:ext cx="609600" cy="182880"/>
          </a:xfrm>
          <a:prstGeom prst="rect">
            <a:avLst/>
          </a:prstGeom>
        </p:spPr>
        <p:txBody>
          <a:bodyPr vert="horz" lIns="0" tIns="45720" rIns="0" bIns="0" rtlCol="0" anchor="b"/>
          <a:lstStyle>
            <a:lvl1pPr algn="ctr">
              <a:defRPr sz="1333">
                <a:solidFill>
                  <a:schemeClr val="bg1">
                    <a:lumMod val="50000"/>
                  </a:schemeClr>
                </a:solidFill>
              </a:defRPr>
            </a:lvl1pPr>
          </a:lstStyle>
          <a:p>
            <a:fld id="{AEFAAC5A-9C4F-4278-920D-DF2BAB595749}" type="slidenum">
              <a:rPr lang="en-US" smtClean="0"/>
              <a:pPr/>
              <a:t>‹#›</a:t>
            </a:fld>
            <a:endParaRPr lang="en-US" dirty="0"/>
          </a:p>
        </p:txBody>
      </p:sp>
      <p:sp>
        <p:nvSpPr>
          <p:cNvPr id="49" name="Rectangle 48"/>
          <p:cNvSpPr/>
          <p:nvPr/>
        </p:nvSpPr>
        <p:spPr>
          <a:xfrm>
            <a:off x="0" y="-3"/>
            <a:ext cx="304800" cy="6858003"/>
          </a:xfrm>
          <a:prstGeom prst="rect">
            <a:avLst/>
          </a:prstGeom>
          <a:solidFill>
            <a:schemeClr val="accent1"/>
          </a:solidFill>
          <a:ln>
            <a:noFill/>
          </a:ln>
        </p:spPr>
        <p:txBody>
          <a:bodyPr vert="horz" wrap="square" lIns="121920" tIns="60960" rIns="121920" bIns="0" numCol="1" anchor="b" anchorCtr="0" compatLnSpc="1">
            <a:prstTxWarp prst="textNoShape">
              <a:avLst/>
            </a:prstTxWarp>
          </a:bodyPr>
          <a:lstStyle/>
          <a:p>
            <a:pPr lvl="0"/>
            <a:endParaRPr lang="en-US" sz="133" dirty="0">
              <a:solidFill>
                <a:schemeClr val="accent1"/>
              </a:solidFill>
            </a:endParaRPr>
          </a:p>
        </p:txBody>
      </p:sp>
      <p:pic>
        <p:nvPicPr>
          <p:cNvPr id="8" name="Picture 7"/>
          <p:cNvPicPr>
            <a:picLocks noChangeAspect="1"/>
          </p:cNvPicPr>
          <p:nvPr userDrawn="1"/>
        </p:nvPicPr>
        <p:blipFill>
          <a:blip r:embed="rId30" cstate="print">
            <a:extLst>
              <a:ext uri="{28A0092B-C50C-407E-A947-70E740481C1C}">
                <a14:useLocalDpi xmlns:a14="http://schemas.microsoft.com/office/drawing/2010/main" val="0"/>
              </a:ext>
            </a:extLst>
          </a:blip>
          <a:stretch>
            <a:fillRect/>
          </a:stretch>
        </p:blipFill>
        <p:spPr>
          <a:xfrm>
            <a:off x="609602" y="6436112"/>
            <a:ext cx="1891671" cy="240587"/>
          </a:xfrm>
          <a:prstGeom prst="rect">
            <a:avLst/>
          </a:prstGeom>
        </p:spPr>
      </p:pic>
    </p:spTree>
    <p:extLst>
      <p:ext uri="{BB962C8B-B14F-4D97-AF65-F5344CB8AC3E}">
        <p14:creationId xmlns:p14="http://schemas.microsoft.com/office/powerpoint/2010/main" val="2033859515"/>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 id="2147483704" r:id="rId16"/>
    <p:sldLayoutId id="2147483705" r:id="rId17"/>
    <p:sldLayoutId id="2147483706" r:id="rId18"/>
    <p:sldLayoutId id="2147483707" r:id="rId19"/>
    <p:sldLayoutId id="2147483708" r:id="rId20"/>
    <p:sldLayoutId id="2147483709" r:id="rId21"/>
    <p:sldLayoutId id="2147483710" r:id="rId22"/>
    <p:sldLayoutId id="2147483711" r:id="rId23"/>
    <p:sldLayoutId id="2147483712" r:id="rId24"/>
    <p:sldLayoutId id="2147483713" r:id="rId25"/>
    <p:sldLayoutId id="2147483714" r:id="rId26"/>
    <p:sldLayoutId id="2147483715" r:id="rId27"/>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609585" rtl="0" eaLnBrk="1" latinLnBrk="0" hangingPunct="1">
        <a:lnSpc>
          <a:spcPct val="95000"/>
        </a:lnSpc>
        <a:spcBef>
          <a:spcPct val="0"/>
        </a:spcBef>
        <a:buNone/>
        <a:defRPr sz="3733" b="1" i="0" kern="1200" cap="all" baseline="0">
          <a:solidFill>
            <a:schemeClr val="tx1">
              <a:lumMod val="50000"/>
            </a:schemeClr>
          </a:solidFill>
          <a:latin typeface="+mj-lt"/>
          <a:ea typeface="+mj-ea"/>
          <a:cs typeface="+mj-cs"/>
        </a:defRPr>
      </a:lvl1pPr>
    </p:titleStyle>
    <p:bodyStyle>
      <a:lvl1pPr marL="230712" indent="-230712" algn="l" defTabSz="609585" rtl="0" eaLnBrk="1" latinLnBrk="0" hangingPunct="1">
        <a:spcBef>
          <a:spcPts val="800"/>
        </a:spcBef>
        <a:spcAft>
          <a:spcPts val="0"/>
        </a:spcAft>
        <a:buFont typeface="Wingdings" pitchFamily="2" charset="2"/>
        <a:buChar char="§"/>
        <a:defRPr sz="2400" kern="1200" baseline="0">
          <a:solidFill>
            <a:schemeClr val="tx1">
              <a:lumMod val="50000"/>
            </a:schemeClr>
          </a:solidFill>
          <a:latin typeface="+mn-lt"/>
          <a:ea typeface="+mn-ea"/>
          <a:cs typeface="+mn-cs"/>
        </a:defRPr>
      </a:lvl1pPr>
      <a:lvl2pPr marL="694249" indent="-315376" algn="l" defTabSz="609585" rtl="0" eaLnBrk="1" latinLnBrk="0" hangingPunct="1">
        <a:spcBef>
          <a:spcPts val="0"/>
        </a:spcBef>
        <a:spcAft>
          <a:spcPts val="0"/>
        </a:spcAft>
        <a:buFont typeface="Arial"/>
        <a:buChar char="–"/>
        <a:defRPr sz="2400" kern="1200">
          <a:solidFill>
            <a:schemeClr val="tx1">
              <a:lumMod val="50000"/>
            </a:schemeClr>
          </a:solidFill>
          <a:latin typeface="+mn-lt"/>
          <a:ea typeface="+mn-ea"/>
          <a:cs typeface="+mn-cs"/>
        </a:defRPr>
      </a:lvl2pPr>
      <a:lvl3pPr marL="1071007" indent="-249760" algn="l" defTabSz="609585" rtl="0" eaLnBrk="1" latinLnBrk="0" hangingPunct="1">
        <a:spcBef>
          <a:spcPts val="0"/>
        </a:spcBef>
        <a:spcAft>
          <a:spcPts val="0"/>
        </a:spcAft>
        <a:buFont typeface="Arial"/>
        <a:buChar char="•"/>
        <a:defRPr sz="2400" kern="1200">
          <a:solidFill>
            <a:schemeClr val="tx1">
              <a:lumMod val="50000"/>
            </a:schemeClr>
          </a:solidFill>
          <a:latin typeface="+mn-lt"/>
          <a:ea typeface="+mn-ea"/>
          <a:cs typeface="+mn-cs"/>
        </a:defRPr>
      </a:lvl3pPr>
      <a:lvl4pPr marL="1449881" indent="-228594" algn="l" defTabSz="609585" rtl="0" eaLnBrk="1" latinLnBrk="0" hangingPunct="1">
        <a:spcBef>
          <a:spcPts val="0"/>
        </a:spcBef>
        <a:spcAft>
          <a:spcPts val="0"/>
        </a:spcAft>
        <a:buFont typeface="Arial"/>
        <a:buChar char="–"/>
        <a:defRPr sz="2400" kern="1200">
          <a:solidFill>
            <a:schemeClr val="tx1">
              <a:lumMod val="50000"/>
            </a:schemeClr>
          </a:solidFill>
          <a:latin typeface="+mn-lt"/>
          <a:ea typeface="+mn-ea"/>
          <a:cs typeface="+mn-cs"/>
        </a:defRPr>
      </a:lvl4pPr>
      <a:lvl5pPr marL="1828754" indent="-228594" algn="l" defTabSz="609585" rtl="0" eaLnBrk="1" latinLnBrk="0" hangingPunct="1">
        <a:spcBef>
          <a:spcPts val="0"/>
        </a:spcBef>
        <a:spcAft>
          <a:spcPts val="0"/>
        </a:spcAft>
        <a:buFont typeface="Arial"/>
        <a:buChar char="»"/>
        <a:defRPr sz="2400" kern="1200">
          <a:solidFill>
            <a:schemeClr val="tx1">
              <a:lumMod val="50000"/>
            </a:schemeClr>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2" descr="C:\Users\amiesen\Desktop\anlrgbpptlogo.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10815320" y="6399990"/>
            <a:ext cx="1034357" cy="37262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609602" y="477838"/>
            <a:ext cx="11163868" cy="828948"/>
          </a:xfrm>
          <a:prstGeom prst="rect">
            <a:avLst/>
          </a:prstGeom>
        </p:spPr>
        <p:txBody>
          <a:bodyPr vert="horz" lIns="0" tIns="0" rIns="0" bIns="0" rtlCol="0" anchor="b">
            <a:noAutofit/>
          </a:bodyPr>
          <a:lstStyle/>
          <a:p>
            <a:r>
              <a:rPr lang="en-US" dirty="0"/>
              <a:t>Headline in all caps </a:t>
            </a:r>
            <a:r>
              <a:rPr lang="en-US" dirty="0" err="1"/>
              <a:t>28pt</a:t>
            </a:r>
            <a:r>
              <a:rPr lang="en-US" dirty="0"/>
              <a:t> </a:t>
            </a:r>
            <a:br>
              <a:rPr lang="en-US" dirty="0"/>
            </a:br>
            <a:r>
              <a:rPr lang="en-US" dirty="0"/>
              <a:t>preferred as one or two lines</a:t>
            </a:r>
          </a:p>
        </p:txBody>
      </p:sp>
      <p:sp>
        <p:nvSpPr>
          <p:cNvPr id="3" name="Text Placeholder 2"/>
          <p:cNvSpPr>
            <a:spLocks noGrp="1"/>
          </p:cNvSpPr>
          <p:nvPr>
            <p:ph type="body" idx="1"/>
          </p:nvPr>
        </p:nvSpPr>
        <p:spPr>
          <a:xfrm>
            <a:off x="609602" y="1858435"/>
            <a:ext cx="11163868" cy="4422775"/>
          </a:xfrm>
          <a:prstGeom prst="rect">
            <a:avLst/>
          </a:prstGeom>
        </p:spPr>
        <p:txBody>
          <a:bodyPr vert="horz" lIns="0" tIns="0" rIns="0" bIns="45720" rtlCol="0">
            <a:noAutofit/>
          </a:bodyPr>
          <a:lstStyle/>
          <a:p>
            <a:pPr lvl="0"/>
            <a:r>
              <a:rPr lang="en-US" dirty="0"/>
              <a:t>Click to add 1st-level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5791200" y="6473709"/>
            <a:ext cx="609600" cy="182880"/>
          </a:xfrm>
          <a:prstGeom prst="rect">
            <a:avLst/>
          </a:prstGeom>
        </p:spPr>
        <p:txBody>
          <a:bodyPr vert="horz" lIns="0" tIns="45720" rIns="0" bIns="0" rtlCol="0" anchor="b"/>
          <a:lstStyle>
            <a:lvl1pPr algn="ctr">
              <a:defRPr sz="1333">
                <a:solidFill>
                  <a:schemeClr val="bg1">
                    <a:lumMod val="50000"/>
                  </a:schemeClr>
                </a:solidFill>
              </a:defRPr>
            </a:lvl1pPr>
          </a:lstStyle>
          <a:p>
            <a:fld id="{AEFAAC5A-9C4F-4278-920D-DF2BAB595749}" type="slidenum">
              <a:rPr lang="en-US" smtClean="0"/>
              <a:pPr/>
              <a:t>‹#›</a:t>
            </a:fld>
            <a:endParaRPr lang="en-US" dirty="0"/>
          </a:p>
        </p:txBody>
      </p:sp>
      <p:sp>
        <p:nvSpPr>
          <p:cNvPr id="49" name="Rectangle 48"/>
          <p:cNvSpPr/>
          <p:nvPr/>
        </p:nvSpPr>
        <p:spPr>
          <a:xfrm>
            <a:off x="0" y="-3"/>
            <a:ext cx="304800" cy="6858003"/>
          </a:xfrm>
          <a:prstGeom prst="rect">
            <a:avLst/>
          </a:prstGeom>
          <a:solidFill>
            <a:schemeClr val="accent1"/>
          </a:solidFill>
          <a:ln>
            <a:noFill/>
          </a:ln>
        </p:spPr>
        <p:txBody>
          <a:bodyPr vert="horz" wrap="square" lIns="121920" tIns="60960" rIns="121920" bIns="0" numCol="1" anchor="b" anchorCtr="0" compatLnSpc="1">
            <a:prstTxWarp prst="textNoShape">
              <a:avLst/>
            </a:prstTxWarp>
          </a:bodyPr>
          <a:lstStyle/>
          <a:p>
            <a:pPr lvl="0"/>
            <a:endParaRPr lang="en-US" sz="133" dirty="0">
              <a:solidFill>
                <a:schemeClr val="accent1"/>
              </a:solidFill>
            </a:endParaRPr>
          </a:p>
        </p:txBody>
      </p:sp>
      <p:pic>
        <p:nvPicPr>
          <p:cNvPr id="8" name="Picture 7"/>
          <p:cNvPicPr>
            <a:picLocks noChangeAspect="1"/>
          </p:cNvPicPr>
          <p:nvPr userDrawn="1"/>
        </p:nvPicPr>
        <p:blipFill>
          <a:blip r:embed="rId30" cstate="print">
            <a:extLst>
              <a:ext uri="{28A0092B-C50C-407E-A947-70E740481C1C}">
                <a14:useLocalDpi xmlns:a14="http://schemas.microsoft.com/office/drawing/2010/main" val="0"/>
              </a:ext>
            </a:extLst>
          </a:blip>
          <a:stretch>
            <a:fillRect/>
          </a:stretch>
        </p:blipFill>
        <p:spPr>
          <a:xfrm>
            <a:off x="609602" y="6436112"/>
            <a:ext cx="1891671" cy="240587"/>
          </a:xfrm>
          <a:prstGeom prst="rect">
            <a:avLst/>
          </a:prstGeom>
        </p:spPr>
      </p:pic>
    </p:spTree>
    <p:extLst>
      <p:ext uri="{BB962C8B-B14F-4D97-AF65-F5344CB8AC3E}">
        <p14:creationId xmlns:p14="http://schemas.microsoft.com/office/powerpoint/2010/main" val="492841451"/>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 id="2147483730" r:id="rId14"/>
    <p:sldLayoutId id="2147483731" r:id="rId15"/>
    <p:sldLayoutId id="2147483732" r:id="rId16"/>
    <p:sldLayoutId id="2147483733" r:id="rId17"/>
    <p:sldLayoutId id="2147483734" r:id="rId18"/>
    <p:sldLayoutId id="2147483735" r:id="rId19"/>
    <p:sldLayoutId id="2147483736" r:id="rId20"/>
    <p:sldLayoutId id="2147483737" r:id="rId21"/>
    <p:sldLayoutId id="2147483738" r:id="rId22"/>
    <p:sldLayoutId id="2147483739" r:id="rId23"/>
    <p:sldLayoutId id="2147483740" r:id="rId24"/>
    <p:sldLayoutId id="2147483741" r:id="rId25"/>
    <p:sldLayoutId id="2147483742" r:id="rId26"/>
    <p:sldLayoutId id="2147483743" r:id="rId27"/>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609585" rtl="0" eaLnBrk="1" latinLnBrk="0" hangingPunct="1">
        <a:lnSpc>
          <a:spcPct val="95000"/>
        </a:lnSpc>
        <a:spcBef>
          <a:spcPct val="0"/>
        </a:spcBef>
        <a:buNone/>
        <a:defRPr sz="3733" b="1" i="0" kern="1200" cap="all" baseline="0">
          <a:solidFill>
            <a:schemeClr val="tx1">
              <a:lumMod val="50000"/>
            </a:schemeClr>
          </a:solidFill>
          <a:latin typeface="+mj-lt"/>
          <a:ea typeface="+mj-ea"/>
          <a:cs typeface="+mj-cs"/>
        </a:defRPr>
      </a:lvl1pPr>
    </p:titleStyle>
    <p:bodyStyle>
      <a:lvl1pPr marL="230712" indent="-230712" algn="l" defTabSz="609585" rtl="0" eaLnBrk="1" latinLnBrk="0" hangingPunct="1">
        <a:spcBef>
          <a:spcPts val="800"/>
        </a:spcBef>
        <a:spcAft>
          <a:spcPts val="0"/>
        </a:spcAft>
        <a:buFont typeface="Wingdings" pitchFamily="2" charset="2"/>
        <a:buChar char="§"/>
        <a:defRPr sz="2400" kern="1200" baseline="0">
          <a:solidFill>
            <a:schemeClr val="tx1">
              <a:lumMod val="50000"/>
            </a:schemeClr>
          </a:solidFill>
          <a:latin typeface="+mn-lt"/>
          <a:ea typeface="+mn-ea"/>
          <a:cs typeface="+mn-cs"/>
        </a:defRPr>
      </a:lvl1pPr>
      <a:lvl2pPr marL="694249" indent="-315376" algn="l" defTabSz="609585" rtl="0" eaLnBrk="1" latinLnBrk="0" hangingPunct="1">
        <a:spcBef>
          <a:spcPts val="0"/>
        </a:spcBef>
        <a:spcAft>
          <a:spcPts val="0"/>
        </a:spcAft>
        <a:buFont typeface="Arial"/>
        <a:buChar char="–"/>
        <a:defRPr sz="2400" kern="1200">
          <a:solidFill>
            <a:schemeClr val="tx1">
              <a:lumMod val="50000"/>
            </a:schemeClr>
          </a:solidFill>
          <a:latin typeface="+mn-lt"/>
          <a:ea typeface="+mn-ea"/>
          <a:cs typeface="+mn-cs"/>
        </a:defRPr>
      </a:lvl2pPr>
      <a:lvl3pPr marL="1071007" indent="-249760" algn="l" defTabSz="609585" rtl="0" eaLnBrk="1" latinLnBrk="0" hangingPunct="1">
        <a:spcBef>
          <a:spcPts val="0"/>
        </a:spcBef>
        <a:spcAft>
          <a:spcPts val="0"/>
        </a:spcAft>
        <a:buFont typeface="Arial"/>
        <a:buChar char="•"/>
        <a:defRPr sz="2400" kern="1200">
          <a:solidFill>
            <a:schemeClr val="tx1">
              <a:lumMod val="50000"/>
            </a:schemeClr>
          </a:solidFill>
          <a:latin typeface="+mn-lt"/>
          <a:ea typeface="+mn-ea"/>
          <a:cs typeface="+mn-cs"/>
        </a:defRPr>
      </a:lvl3pPr>
      <a:lvl4pPr marL="1449881" indent="-228594" algn="l" defTabSz="609585" rtl="0" eaLnBrk="1" latinLnBrk="0" hangingPunct="1">
        <a:spcBef>
          <a:spcPts val="0"/>
        </a:spcBef>
        <a:spcAft>
          <a:spcPts val="0"/>
        </a:spcAft>
        <a:buFont typeface="Arial"/>
        <a:buChar char="–"/>
        <a:defRPr sz="2400" kern="1200">
          <a:solidFill>
            <a:schemeClr val="tx1">
              <a:lumMod val="50000"/>
            </a:schemeClr>
          </a:solidFill>
          <a:latin typeface="+mn-lt"/>
          <a:ea typeface="+mn-ea"/>
          <a:cs typeface="+mn-cs"/>
        </a:defRPr>
      </a:lvl4pPr>
      <a:lvl5pPr marL="1828754" indent="-228594" algn="l" defTabSz="609585" rtl="0" eaLnBrk="1" latinLnBrk="0" hangingPunct="1">
        <a:spcBef>
          <a:spcPts val="0"/>
        </a:spcBef>
        <a:spcAft>
          <a:spcPts val="0"/>
        </a:spcAft>
        <a:buFont typeface="Arial"/>
        <a:buChar char="»"/>
        <a:defRPr sz="2400" kern="1200">
          <a:solidFill>
            <a:schemeClr val="tx1">
              <a:lumMod val="50000"/>
            </a:schemeClr>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9.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6"/>
          </p:nvPr>
        </p:nvSpPr>
        <p:spPr/>
      </p:sp>
      <p:sp>
        <p:nvSpPr>
          <p:cNvPr id="2" name="Title 1"/>
          <p:cNvSpPr>
            <a:spLocks noGrp="1"/>
          </p:cNvSpPr>
          <p:nvPr>
            <p:ph type="title"/>
          </p:nvPr>
        </p:nvSpPr>
        <p:spPr>
          <a:xfrm>
            <a:off x="2" y="1689100"/>
            <a:ext cx="12191999" cy="2706624"/>
          </a:xfrm>
        </p:spPr>
        <p:txBody>
          <a:bodyPr>
            <a:normAutofit/>
          </a:bodyPr>
          <a:lstStyle/>
          <a:p>
            <a:r>
              <a:rPr lang="en-US" dirty="0"/>
              <a:t>A Decision Support Tool for Radiological/Nuclear Mitigation and Recovery</a:t>
            </a:r>
          </a:p>
        </p:txBody>
      </p:sp>
      <p:sp>
        <p:nvSpPr>
          <p:cNvPr id="13" name="Text Placeholder 12"/>
          <p:cNvSpPr>
            <a:spLocks noGrp="1"/>
          </p:cNvSpPr>
          <p:nvPr>
            <p:ph type="body" sz="quarter" idx="12"/>
          </p:nvPr>
        </p:nvSpPr>
        <p:spPr/>
        <p:txBody>
          <a:bodyPr/>
          <a:lstStyle/>
          <a:p>
            <a:endParaRPr lang="en-US" dirty="0"/>
          </a:p>
        </p:txBody>
      </p:sp>
      <p:sp>
        <p:nvSpPr>
          <p:cNvPr id="17" name="Text Placeholder 3">
            <a:extLst>
              <a:ext uri="{FF2B5EF4-FFF2-40B4-BE49-F238E27FC236}">
                <a16:creationId xmlns:a16="http://schemas.microsoft.com/office/drawing/2014/main" id="{C1549F1A-3B4F-4E74-92D7-D7C0E9CF2D10}"/>
              </a:ext>
            </a:extLst>
          </p:cNvPr>
          <p:cNvSpPr>
            <a:spLocks noGrp="1"/>
          </p:cNvSpPr>
          <p:nvPr>
            <p:ph type="body" sz="quarter" idx="17"/>
          </p:nvPr>
        </p:nvSpPr>
        <p:spPr>
          <a:xfrm>
            <a:off x="469901" y="4642727"/>
            <a:ext cx="3362301" cy="368678"/>
          </a:xfrm>
        </p:spPr>
        <p:txBody>
          <a:bodyPr>
            <a:noAutofit/>
          </a:bodyPr>
          <a:lstStyle/>
          <a:p>
            <a:r>
              <a:rPr lang="en-US" sz="1400" dirty="0"/>
              <a:t>Michael D. Kaminski, Scott Parent, Douglas E. Johnson</a:t>
            </a:r>
          </a:p>
        </p:txBody>
      </p:sp>
      <p:sp>
        <p:nvSpPr>
          <p:cNvPr id="18" name="Text Placeholder 4">
            <a:extLst>
              <a:ext uri="{FF2B5EF4-FFF2-40B4-BE49-F238E27FC236}">
                <a16:creationId xmlns:a16="http://schemas.microsoft.com/office/drawing/2014/main" id="{0AF62262-40E9-478C-9DBD-41207F386724}"/>
              </a:ext>
            </a:extLst>
          </p:cNvPr>
          <p:cNvSpPr>
            <a:spLocks noGrp="1"/>
          </p:cNvSpPr>
          <p:nvPr>
            <p:ph type="body" sz="quarter" idx="18"/>
          </p:nvPr>
        </p:nvSpPr>
        <p:spPr>
          <a:xfrm>
            <a:off x="469901" y="5082842"/>
            <a:ext cx="2692871" cy="685800"/>
          </a:xfrm>
        </p:spPr>
        <p:txBody>
          <a:bodyPr>
            <a:normAutofit/>
          </a:bodyPr>
          <a:lstStyle/>
          <a:p>
            <a:pPr>
              <a:lnSpc>
                <a:spcPct val="100000"/>
              </a:lnSpc>
            </a:pPr>
            <a:r>
              <a:rPr lang="en-US" sz="1400" dirty="0"/>
              <a:t>Strategic Security Sciences, Argonne National Laboratory</a:t>
            </a:r>
          </a:p>
        </p:txBody>
      </p:sp>
      <p:sp>
        <p:nvSpPr>
          <p:cNvPr id="19" name="Text Placeholder 5">
            <a:extLst>
              <a:ext uri="{FF2B5EF4-FFF2-40B4-BE49-F238E27FC236}">
                <a16:creationId xmlns:a16="http://schemas.microsoft.com/office/drawing/2014/main" id="{5E99BEB0-8E79-4D6F-8E7F-5BE80915BC37}"/>
              </a:ext>
            </a:extLst>
          </p:cNvPr>
          <p:cNvSpPr>
            <a:spLocks noGrp="1"/>
          </p:cNvSpPr>
          <p:nvPr>
            <p:ph type="body" sz="quarter" idx="21"/>
          </p:nvPr>
        </p:nvSpPr>
        <p:spPr>
          <a:xfrm>
            <a:off x="3861560" y="4536711"/>
            <a:ext cx="3806491" cy="318115"/>
          </a:xfrm>
        </p:spPr>
        <p:txBody>
          <a:bodyPr>
            <a:normAutofit/>
          </a:bodyPr>
          <a:lstStyle/>
          <a:p>
            <a:r>
              <a:rPr lang="en-US" sz="1400" dirty="0"/>
              <a:t>Matthew Magnuson</a:t>
            </a:r>
            <a:endParaRPr lang="en-US" sz="1400" baseline="30000" dirty="0"/>
          </a:p>
        </p:txBody>
      </p:sp>
      <p:sp>
        <p:nvSpPr>
          <p:cNvPr id="20" name="Text Placeholder 6">
            <a:extLst>
              <a:ext uri="{FF2B5EF4-FFF2-40B4-BE49-F238E27FC236}">
                <a16:creationId xmlns:a16="http://schemas.microsoft.com/office/drawing/2014/main" id="{00C16672-FDC3-4DA4-BDA5-E2A49DA5F152}"/>
              </a:ext>
            </a:extLst>
          </p:cNvPr>
          <p:cNvSpPr>
            <a:spLocks noGrp="1"/>
          </p:cNvSpPr>
          <p:nvPr>
            <p:ph type="body" sz="quarter" idx="22"/>
          </p:nvPr>
        </p:nvSpPr>
        <p:spPr>
          <a:xfrm>
            <a:off x="3800498" y="4925805"/>
            <a:ext cx="4204250" cy="1165934"/>
          </a:xfrm>
        </p:spPr>
        <p:txBody>
          <a:bodyPr>
            <a:noAutofit/>
          </a:bodyPr>
          <a:lstStyle/>
          <a:p>
            <a:pPr>
              <a:lnSpc>
                <a:spcPct val="120000"/>
              </a:lnSpc>
              <a:spcBef>
                <a:spcPts val="300"/>
              </a:spcBef>
            </a:pPr>
            <a:r>
              <a:rPr lang="en-US" sz="1400" dirty="0"/>
              <a:t>*Center for Environmental Solutions and Emergency Response, Office of Research and Development, U.S. Environmental Protection Agency.</a:t>
            </a:r>
          </a:p>
        </p:txBody>
      </p:sp>
      <p:sp>
        <p:nvSpPr>
          <p:cNvPr id="5" name="Text Placeholder 4">
            <a:extLst>
              <a:ext uri="{FF2B5EF4-FFF2-40B4-BE49-F238E27FC236}">
                <a16:creationId xmlns:a16="http://schemas.microsoft.com/office/drawing/2014/main" id="{8371DF99-4149-2128-1FAB-37E5F2741374}"/>
              </a:ext>
            </a:extLst>
          </p:cNvPr>
          <p:cNvSpPr>
            <a:spLocks noGrp="1"/>
          </p:cNvSpPr>
          <p:nvPr>
            <p:ph type="body" sz="quarter" idx="26"/>
          </p:nvPr>
        </p:nvSpPr>
        <p:spPr/>
        <p:txBody>
          <a:bodyPr/>
          <a:lstStyle/>
          <a:p>
            <a:endParaRPr lang="en-US"/>
          </a:p>
        </p:txBody>
      </p:sp>
      <p:sp>
        <p:nvSpPr>
          <p:cNvPr id="7" name="Text Placeholder 6">
            <a:extLst>
              <a:ext uri="{FF2B5EF4-FFF2-40B4-BE49-F238E27FC236}">
                <a16:creationId xmlns:a16="http://schemas.microsoft.com/office/drawing/2014/main" id="{34685B8F-DF39-4D67-2298-522391723510}"/>
              </a:ext>
            </a:extLst>
          </p:cNvPr>
          <p:cNvSpPr>
            <a:spLocks noGrp="1"/>
          </p:cNvSpPr>
          <p:nvPr>
            <p:ph type="body" sz="quarter" idx="25"/>
          </p:nvPr>
        </p:nvSpPr>
        <p:spPr/>
        <p:txBody>
          <a:bodyPr/>
          <a:lstStyle/>
          <a:p>
            <a:endParaRPr lang="en-US"/>
          </a:p>
        </p:txBody>
      </p:sp>
    </p:spTree>
    <p:extLst>
      <p:ext uri="{BB962C8B-B14F-4D97-AF65-F5344CB8AC3E}">
        <p14:creationId xmlns:p14="http://schemas.microsoft.com/office/powerpoint/2010/main" val="13379893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Hypothetical Use case</a:t>
            </a:r>
          </a:p>
        </p:txBody>
      </p:sp>
      <p:sp>
        <p:nvSpPr>
          <p:cNvPr id="3" name="Content Placeholder 2"/>
          <p:cNvSpPr>
            <a:spLocks noGrp="1"/>
          </p:cNvSpPr>
          <p:nvPr>
            <p:ph idx="1"/>
          </p:nvPr>
        </p:nvSpPr>
        <p:spPr/>
        <p:txBody>
          <a:bodyPr/>
          <a:lstStyle/>
          <a:p>
            <a:r>
              <a:rPr lang="en-US" dirty="0"/>
              <a:t>As part of a planning section meeting during a discussion-based exercise, a hypothetical objective is established in the Incident Action Plan that requires reducing generation and containing spread of radioactively contaminated water.</a:t>
            </a:r>
          </a:p>
          <a:p>
            <a:pPr lvl="1"/>
            <a:r>
              <a:rPr lang="en-US" dirty="0"/>
              <a:t>A radiological release has occurred in a downtown area that requires firefighting operations.</a:t>
            </a:r>
          </a:p>
          <a:p>
            <a:pPr lvl="1"/>
            <a:r>
              <a:rPr lang="en-US" dirty="0"/>
              <a:t>The contamination has been determined to be localized to several square blocks surrounding the release site. </a:t>
            </a:r>
          </a:p>
          <a:p>
            <a:pPr lvl="1"/>
            <a:r>
              <a:rPr lang="en-US" dirty="0"/>
              <a:t>The city has a combined sewer system that directs all sewer flow to the local wastewater treatment plant.</a:t>
            </a:r>
          </a:p>
        </p:txBody>
      </p:sp>
      <p:sp>
        <p:nvSpPr>
          <p:cNvPr id="5" name="Slide Number Placeholder 4"/>
          <p:cNvSpPr>
            <a:spLocks noGrp="1"/>
          </p:cNvSpPr>
          <p:nvPr>
            <p:ph type="sldNum" sz="quarter" idx="13"/>
          </p:nvPr>
        </p:nvSpPr>
        <p:spPr/>
        <p:txBody>
          <a:bodyPr/>
          <a:lstStyle/>
          <a:p>
            <a:fld id="{AEFAAC5A-9C4F-4278-920D-DF2BAB595749}" type="slidenum">
              <a:rPr lang="en-US" smtClean="0"/>
              <a:pPr/>
              <a:t>10</a:t>
            </a:fld>
            <a:endParaRPr lang="en-US" dirty="0"/>
          </a:p>
        </p:txBody>
      </p:sp>
    </p:spTree>
    <p:extLst>
      <p:ext uri="{BB962C8B-B14F-4D97-AF65-F5344CB8AC3E}">
        <p14:creationId xmlns:p14="http://schemas.microsoft.com/office/powerpoint/2010/main" val="29017244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Hypothetical Use case (cont.)</a:t>
            </a:r>
          </a:p>
        </p:txBody>
      </p:sp>
      <p:sp>
        <p:nvSpPr>
          <p:cNvPr id="3" name="Content Placeholder 2"/>
          <p:cNvSpPr>
            <a:spLocks noGrp="1"/>
          </p:cNvSpPr>
          <p:nvPr>
            <p:ph idx="1"/>
          </p:nvPr>
        </p:nvSpPr>
        <p:spPr/>
        <p:txBody>
          <a:bodyPr/>
          <a:lstStyle/>
          <a:p>
            <a:pPr lvl="1"/>
            <a:r>
              <a:rPr lang="en-US" dirty="0"/>
              <a:t>Treatment plant operators have expressed strong concern that ingress of contaminated water into the treatment plant will force a shutdown of the plant due to an absence of policies, procedures, equipment, and expertise to safely operate the plant under such conditions.</a:t>
            </a:r>
          </a:p>
          <a:p>
            <a:r>
              <a:rPr lang="en-US" dirty="0"/>
              <a:t>The objective established in the response phase is to prevent ingress of contaminated water into the sewer system in time to minimize the contamination of the sewer system and water treatment plant.</a:t>
            </a:r>
          </a:p>
          <a:p>
            <a:r>
              <a:rPr lang="en-US" dirty="0"/>
              <a:t>The tool is used in the planning section to help organize the response effort (strategies and tactics) and understand the equipment options to successfully meet the objective.</a:t>
            </a:r>
          </a:p>
          <a:p>
            <a:endParaRPr lang="en-US" dirty="0"/>
          </a:p>
        </p:txBody>
      </p:sp>
      <p:sp>
        <p:nvSpPr>
          <p:cNvPr id="5" name="Slide Number Placeholder 4"/>
          <p:cNvSpPr>
            <a:spLocks noGrp="1"/>
          </p:cNvSpPr>
          <p:nvPr>
            <p:ph type="sldNum" sz="quarter" idx="13"/>
          </p:nvPr>
        </p:nvSpPr>
        <p:spPr/>
        <p:txBody>
          <a:bodyPr/>
          <a:lstStyle/>
          <a:p>
            <a:fld id="{AEFAAC5A-9C4F-4278-920D-DF2BAB595749}" type="slidenum">
              <a:rPr lang="en-US" smtClean="0"/>
              <a:pPr/>
              <a:t>11</a:t>
            </a:fld>
            <a:endParaRPr lang="en-US" dirty="0"/>
          </a:p>
        </p:txBody>
      </p:sp>
    </p:spTree>
    <p:extLst>
      <p:ext uri="{BB962C8B-B14F-4D97-AF65-F5344CB8AC3E}">
        <p14:creationId xmlns:p14="http://schemas.microsoft.com/office/powerpoint/2010/main" val="2629489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8246F594-F483-1145-A1A2-EED85CAD6176}"/>
              </a:ext>
            </a:extLst>
          </p:cNvPr>
          <p:cNvSpPr>
            <a:spLocks noGrp="1"/>
          </p:cNvSpPr>
          <p:nvPr>
            <p:ph type="title"/>
          </p:nvPr>
        </p:nvSpPr>
        <p:spPr>
          <a:xfrm>
            <a:off x="609602" y="8486"/>
            <a:ext cx="11163868" cy="828948"/>
          </a:xfrm>
        </p:spPr>
        <p:txBody>
          <a:bodyPr/>
          <a:lstStyle/>
          <a:p>
            <a:r>
              <a:rPr lang="en-US" dirty="0"/>
              <a:t>Support Goal selected</a:t>
            </a:r>
          </a:p>
        </p:txBody>
      </p:sp>
      <p:pic>
        <p:nvPicPr>
          <p:cNvPr id="5" name="Picture 4"/>
          <p:cNvPicPr>
            <a:picLocks noChangeAspect="1"/>
          </p:cNvPicPr>
          <p:nvPr/>
        </p:nvPicPr>
        <p:blipFill rotWithShape="1">
          <a:blip r:embed="rId3"/>
          <a:srcRect t="12966" r="53932" b="40547"/>
          <a:stretch/>
        </p:blipFill>
        <p:spPr>
          <a:xfrm>
            <a:off x="4760875" y="837434"/>
            <a:ext cx="7368149" cy="5563366"/>
          </a:xfrm>
          <a:prstGeom prst="rect">
            <a:avLst/>
          </a:prstGeom>
        </p:spPr>
      </p:pic>
      <p:sp>
        <p:nvSpPr>
          <p:cNvPr id="6" name="Content Placeholder 2"/>
          <p:cNvSpPr>
            <a:spLocks noGrp="1"/>
          </p:cNvSpPr>
          <p:nvPr>
            <p:ph idx="1"/>
          </p:nvPr>
        </p:nvSpPr>
        <p:spPr>
          <a:xfrm>
            <a:off x="528318" y="1145604"/>
            <a:ext cx="4118633" cy="5042313"/>
          </a:xfrm>
        </p:spPr>
        <p:txBody>
          <a:bodyPr/>
          <a:lstStyle/>
          <a:p>
            <a:r>
              <a:rPr lang="en-US" sz="2133" dirty="0"/>
              <a:t>Since the objective is related to wastewater, we click on      next to the corresponding support goal - “Wastewater containment during the response and recovery phases,” adding it into the Active Plan pane.</a:t>
            </a:r>
          </a:p>
          <a:p>
            <a:r>
              <a:rPr lang="en-US" sz="2133" dirty="0"/>
              <a:t>The Subject pane now refreshes to show the inferences that the Tool has made based on your limited input.</a:t>
            </a:r>
          </a:p>
          <a:p>
            <a:r>
              <a:rPr lang="en-US" sz="2133" dirty="0"/>
              <a:t>The seven scenarios      related to Wastewater are now shown in the Subject pane. </a:t>
            </a:r>
          </a:p>
          <a:p>
            <a:pPr lvl="1"/>
            <a:endParaRPr lang="en-US" sz="2133" dirty="0"/>
          </a:p>
        </p:txBody>
      </p:sp>
      <p:pic>
        <p:nvPicPr>
          <p:cNvPr id="7" name="Picture 6"/>
          <p:cNvPicPr/>
          <p:nvPr/>
        </p:nvPicPr>
        <p:blipFill>
          <a:blip r:embed="rId4"/>
          <a:stretch>
            <a:fillRect/>
          </a:stretch>
        </p:blipFill>
        <p:spPr>
          <a:xfrm>
            <a:off x="3692003" y="1510530"/>
            <a:ext cx="243840" cy="243840"/>
          </a:xfrm>
          <a:prstGeom prst="rect">
            <a:avLst/>
          </a:prstGeom>
        </p:spPr>
      </p:pic>
      <p:pic>
        <p:nvPicPr>
          <p:cNvPr id="8" name="Picture 7"/>
          <p:cNvPicPr/>
          <p:nvPr/>
        </p:nvPicPr>
        <p:blipFill>
          <a:blip r:embed="rId5"/>
          <a:stretch>
            <a:fillRect/>
          </a:stretch>
        </p:blipFill>
        <p:spPr>
          <a:xfrm>
            <a:off x="3350581" y="5288676"/>
            <a:ext cx="243840" cy="243840"/>
          </a:xfrm>
          <a:prstGeom prst="rect">
            <a:avLst/>
          </a:prstGeom>
        </p:spPr>
      </p:pic>
      <p:sp>
        <p:nvSpPr>
          <p:cNvPr id="9" name="Left Brace 8"/>
          <p:cNvSpPr/>
          <p:nvPr/>
        </p:nvSpPr>
        <p:spPr>
          <a:xfrm>
            <a:off x="4764991" y="2775711"/>
            <a:ext cx="351484" cy="1658683"/>
          </a:xfrm>
          <a:prstGeom prst="lef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US" sz="2400" dirty="0"/>
          </a:p>
        </p:txBody>
      </p:sp>
      <p:cxnSp>
        <p:nvCxnSpPr>
          <p:cNvPr id="10" name="Straight Arrow Connector 9"/>
          <p:cNvCxnSpPr>
            <a:cxnSpLocks/>
            <a:endCxn id="9" idx="1"/>
          </p:cNvCxnSpPr>
          <p:nvPr/>
        </p:nvCxnSpPr>
        <p:spPr>
          <a:xfrm flipV="1">
            <a:off x="4273826" y="3605053"/>
            <a:ext cx="491165" cy="1623990"/>
          </a:xfrm>
          <a:prstGeom prst="straightConnector1">
            <a:avLst/>
          </a:prstGeom>
          <a:ln>
            <a:solidFill>
              <a:srgbClr val="0082CA"/>
            </a:solidFill>
            <a:tailEnd type="triangle"/>
          </a:ln>
        </p:spPr>
        <p:style>
          <a:lnRef idx="2">
            <a:schemeClr val="accent1"/>
          </a:lnRef>
          <a:fillRef idx="0">
            <a:schemeClr val="accent1"/>
          </a:fillRef>
          <a:effectRef idx="1">
            <a:schemeClr val="accent1"/>
          </a:effectRef>
          <a:fontRef idx="minor">
            <a:schemeClr val="tx1"/>
          </a:fontRef>
        </p:style>
      </p:cxnSp>
      <p:sp>
        <p:nvSpPr>
          <p:cNvPr id="11" name="Rectangle 10">
            <a:extLst>
              <a:ext uri="{FF2B5EF4-FFF2-40B4-BE49-F238E27FC236}">
                <a16:creationId xmlns:a16="http://schemas.microsoft.com/office/drawing/2014/main" id="{33827AFB-0C41-4D5D-999F-1FB770561DD9}"/>
              </a:ext>
            </a:extLst>
          </p:cNvPr>
          <p:cNvSpPr/>
          <p:nvPr/>
        </p:nvSpPr>
        <p:spPr>
          <a:xfrm>
            <a:off x="9563100" y="1076324"/>
            <a:ext cx="881064" cy="114301"/>
          </a:xfrm>
          <a:prstGeom prst="rect">
            <a:avLst/>
          </a:prstGeom>
          <a:solidFill>
            <a:schemeClr val="accent2">
              <a:lumMod val="75000"/>
            </a:schemeClr>
          </a:solidFill>
          <a:ln>
            <a:solidFill>
              <a:schemeClr val="accent2">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074822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8246F594-F483-1145-A1A2-EED85CAD6176}"/>
              </a:ext>
            </a:extLst>
          </p:cNvPr>
          <p:cNvSpPr>
            <a:spLocks noGrp="1"/>
          </p:cNvSpPr>
          <p:nvPr>
            <p:ph type="title"/>
          </p:nvPr>
        </p:nvSpPr>
        <p:spPr>
          <a:xfrm>
            <a:off x="609602" y="8486"/>
            <a:ext cx="11163868" cy="828948"/>
          </a:xfrm>
        </p:spPr>
        <p:txBody>
          <a:bodyPr/>
          <a:lstStyle/>
          <a:p>
            <a:r>
              <a:rPr lang="en-US" dirty="0"/>
              <a:t>scenario selected</a:t>
            </a:r>
          </a:p>
        </p:txBody>
      </p:sp>
      <p:pic>
        <p:nvPicPr>
          <p:cNvPr id="3" name="Picture 2"/>
          <p:cNvPicPr>
            <a:picLocks noChangeAspect="1"/>
          </p:cNvPicPr>
          <p:nvPr/>
        </p:nvPicPr>
        <p:blipFill rotWithShape="1">
          <a:blip r:embed="rId2"/>
          <a:srcRect t="13003" r="53302" b="36285"/>
          <a:stretch/>
        </p:blipFill>
        <p:spPr>
          <a:xfrm>
            <a:off x="5276685" y="837434"/>
            <a:ext cx="6792913" cy="5519853"/>
          </a:xfrm>
          <a:prstGeom prst="rect">
            <a:avLst/>
          </a:prstGeom>
        </p:spPr>
      </p:pic>
      <p:sp>
        <p:nvSpPr>
          <p:cNvPr id="7" name="Content Placeholder 2"/>
          <p:cNvSpPr>
            <a:spLocks noGrp="1"/>
          </p:cNvSpPr>
          <p:nvPr>
            <p:ph idx="1"/>
          </p:nvPr>
        </p:nvSpPr>
        <p:spPr>
          <a:xfrm>
            <a:off x="382765" y="949842"/>
            <a:ext cx="4596196" cy="5874727"/>
          </a:xfrm>
        </p:spPr>
        <p:txBody>
          <a:bodyPr/>
          <a:lstStyle/>
          <a:p>
            <a:r>
              <a:rPr lang="en-US" sz="2000" dirty="0"/>
              <a:t>We add the scenario “Prevent ingress to sewers” into the Active Plan pane.</a:t>
            </a:r>
          </a:p>
          <a:p>
            <a:r>
              <a:rPr lang="en-US" sz="2000" dirty="0"/>
              <a:t>The Tool now infers       that we are concerned with an Outdoor Area.</a:t>
            </a:r>
          </a:p>
          <a:p>
            <a:pPr lvl="1"/>
            <a:r>
              <a:rPr lang="en-US" sz="2000" dirty="0"/>
              <a:t>This may come into play when we pare down equipment because the Tool will recommend those equipment better designed for outdoor activities rather than those designed for use indoors. We will ignore this for now.</a:t>
            </a:r>
          </a:p>
          <a:p>
            <a:r>
              <a:rPr lang="en-US" sz="2000" dirty="0"/>
              <a:t>The Tool shows us the Recovery Methods       associated with “Prevent ingress to sewers” scenario.</a:t>
            </a:r>
          </a:p>
        </p:txBody>
      </p:sp>
      <p:sp>
        <p:nvSpPr>
          <p:cNvPr id="5" name="Rectangle 4"/>
          <p:cNvSpPr/>
          <p:nvPr/>
        </p:nvSpPr>
        <p:spPr>
          <a:xfrm>
            <a:off x="2858860" y="1547175"/>
            <a:ext cx="396876" cy="415925"/>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pic>
        <p:nvPicPr>
          <p:cNvPr id="11" name="Picture 10"/>
          <p:cNvPicPr/>
          <p:nvPr/>
        </p:nvPicPr>
        <p:blipFill>
          <a:blip r:embed="rId3"/>
          <a:stretch>
            <a:fillRect/>
          </a:stretch>
        </p:blipFill>
        <p:spPr>
          <a:xfrm>
            <a:off x="1674503" y="4824003"/>
            <a:ext cx="280247" cy="243840"/>
          </a:xfrm>
          <a:prstGeom prst="rect">
            <a:avLst/>
          </a:prstGeom>
        </p:spPr>
      </p:pic>
      <p:sp>
        <p:nvSpPr>
          <p:cNvPr id="9" name="Left Brace 8"/>
          <p:cNvSpPr/>
          <p:nvPr/>
        </p:nvSpPr>
        <p:spPr>
          <a:xfrm>
            <a:off x="5205799" y="2324984"/>
            <a:ext cx="351484" cy="864781"/>
          </a:xfrm>
          <a:prstGeom prst="lef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US" sz="2400" dirty="0"/>
          </a:p>
        </p:txBody>
      </p:sp>
      <p:cxnSp>
        <p:nvCxnSpPr>
          <p:cNvPr id="12" name="Straight Arrow Connector 11"/>
          <p:cNvCxnSpPr>
            <a:endCxn id="9" idx="1"/>
          </p:cNvCxnSpPr>
          <p:nvPr/>
        </p:nvCxnSpPr>
        <p:spPr>
          <a:xfrm flipV="1">
            <a:off x="4791740" y="2757375"/>
            <a:ext cx="414059" cy="1609063"/>
          </a:xfrm>
          <a:prstGeom prst="straightConnector1">
            <a:avLst/>
          </a:prstGeom>
          <a:ln>
            <a:solidFill>
              <a:srgbClr val="0082CA"/>
            </a:solidFill>
            <a:tailEnd type="triangle"/>
          </a:ln>
        </p:spPr>
        <p:style>
          <a:lnRef idx="2">
            <a:schemeClr val="accent1"/>
          </a:lnRef>
          <a:fillRef idx="0">
            <a:schemeClr val="accent1"/>
          </a:fillRef>
          <a:effectRef idx="1">
            <a:schemeClr val="accent1"/>
          </a:effectRef>
          <a:fontRef idx="minor">
            <a:schemeClr val="tx1"/>
          </a:fontRef>
        </p:style>
      </p:cxnSp>
      <p:pic>
        <p:nvPicPr>
          <p:cNvPr id="1027" name="Picture 3" descr="7832ed6d-e274-4997-90f9-9fc9894922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3382" y="1589442"/>
            <a:ext cx="293748" cy="33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5D2D0213-9C7C-44C6-AE99-F52FF6C78B9B}"/>
              </a:ext>
            </a:extLst>
          </p:cNvPr>
          <p:cNvSpPr/>
          <p:nvPr/>
        </p:nvSpPr>
        <p:spPr>
          <a:xfrm>
            <a:off x="9563100" y="1076324"/>
            <a:ext cx="881064" cy="114301"/>
          </a:xfrm>
          <a:prstGeom prst="rect">
            <a:avLst/>
          </a:prstGeom>
          <a:solidFill>
            <a:schemeClr val="accent2">
              <a:lumMod val="75000"/>
            </a:schemeClr>
          </a:solidFill>
          <a:ln>
            <a:solidFill>
              <a:schemeClr val="accent2">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581254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8246F594-F483-1145-A1A2-EED85CAD6176}"/>
              </a:ext>
            </a:extLst>
          </p:cNvPr>
          <p:cNvSpPr>
            <a:spLocks noGrp="1"/>
          </p:cNvSpPr>
          <p:nvPr>
            <p:ph type="title"/>
          </p:nvPr>
        </p:nvSpPr>
        <p:spPr>
          <a:xfrm>
            <a:off x="609602" y="8486"/>
            <a:ext cx="11163868" cy="828948"/>
          </a:xfrm>
        </p:spPr>
        <p:txBody>
          <a:bodyPr/>
          <a:lstStyle/>
          <a:p>
            <a:r>
              <a:rPr lang="en-US" dirty="0"/>
              <a:t>Recovery method selected</a:t>
            </a:r>
          </a:p>
        </p:txBody>
      </p:sp>
      <p:sp>
        <p:nvSpPr>
          <p:cNvPr id="5" name="Content Placeholder 2"/>
          <p:cNvSpPr>
            <a:spLocks noGrp="1"/>
          </p:cNvSpPr>
          <p:nvPr>
            <p:ph idx="1"/>
          </p:nvPr>
        </p:nvSpPr>
        <p:spPr>
          <a:xfrm>
            <a:off x="453658" y="1342855"/>
            <a:ext cx="3402418" cy="5383619"/>
          </a:xfrm>
        </p:spPr>
        <p:txBody>
          <a:bodyPr/>
          <a:lstStyle/>
          <a:p>
            <a:r>
              <a:rPr lang="en-US" sz="1600" dirty="0"/>
              <a:t>We add “Divert Water” from the sewer to the Active Plan pane rather than collecting, filtering, or transferring the water. </a:t>
            </a:r>
          </a:p>
          <a:p>
            <a:r>
              <a:rPr lang="en-US" sz="1600" dirty="0"/>
              <a:t>The Tool now asks for measurable data to help select equipment.</a:t>
            </a:r>
          </a:p>
          <a:p>
            <a:pPr lvl="1"/>
            <a:r>
              <a:rPr lang="en-US" sz="1600" dirty="0"/>
              <a:t>If the user has an Equipment Budget, it can be entered and the Tool will recommend more strongly equipment that meets the budget constraints.</a:t>
            </a:r>
          </a:p>
          <a:p>
            <a:pPr lvl="1"/>
            <a:r>
              <a:rPr lang="en-US" sz="1600" dirty="0"/>
              <a:t>If the user can express a level of Urgency for the equipment, then the Tool will recommend more strongly equipment that can be obtained more readily than others that require a lead time.</a:t>
            </a:r>
          </a:p>
        </p:txBody>
      </p:sp>
      <p:pic>
        <p:nvPicPr>
          <p:cNvPr id="2" name="Picture 1"/>
          <p:cNvPicPr>
            <a:picLocks noChangeAspect="1"/>
          </p:cNvPicPr>
          <p:nvPr/>
        </p:nvPicPr>
        <p:blipFill rotWithShape="1">
          <a:blip r:embed="rId2"/>
          <a:srcRect l="-1" t="7659" r="53623" b="46394"/>
          <a:stretch/>
        </p:blipFill>
        <p:spPr>
          <a:xfrm>
            <a:off x="4410830" y="837434"/>
            <a:ext cx="7549373" cy="5596276"/>
          </a:xfrm>
          <a:prstGeom prst="rect">
            <a:avLst/>
          </a:prstGeom>
        </p:spPr>
      </p:pic>
      <p:cxnSp>
        <p:nvCxnSpPr>
          <p:cNvPr id="7" name="Straight Arrow Connector 6"/>
          <p:cNvCxnSpPr>
            <a:cxnSpLocks/>
          </p:cNvCxnSpPr>
          <p:nvPr/>
        </p:nvCxnSpPr>
        <p:spPr>
          <a:xfrm flipV="1">
            <a:off x="3833632" y="2446317"/>
            <a:ext cx="734410" cy="829129"/>
          </a:xfrm>
          <a:prstGeom prst="straightConnector1">
            <a:avLst/>
          </a:prstGeom>
          <a:ln>
            <a:solidFill>
              <a:srgbClr val="0082CA"/>
            </a:solidFill>
            <a:tailEnd type="triangle"/>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a:cxnSpLocks/>
          </p:cNvCxnSpPr>
          <p:nvPr/>
        </p:nvCxnSpPr>
        <p:spPr>
          <a:xfrm flipV="1">
            <a:off x="3931972" y="2703296"/>
            <a:ext cx="913160" cy="1883191"/>
          </a:xfrm>
          <a:prstGeom prst="straightConnector1">
            <a:avLst/>
          </a:prstGeom>
          <a:ln>
            <a:solidFill>
              <a:srgbClr val="0082CA"/>
            </a:solidFill>
            <a:tailEnd type="triangle"/>
          </a:ln>
        </p:spPr>
        <p:style>
          <a:lnRef idx="2">
            <a:schemeClr val="accent1"/>
          </a:lnRef>
          <a:fillRef idx="0">
            <a:schemeClr val="accent1"/>
          </a:fillRef>
          <a:effectRef idx="1">
            <a:schemeClr val="accent1"/>
          </a:effectRef>
          <a:fontRef idx="minor">
            <a:schemeClr val="tx1"/>
          </a:fontRef>
        </p:style>
      </p:cxnSp>
      <p:sp>
        <p:nvSpPr>
          <p:cNvPr id="9" name="Rectangle 8">
            <a:extLst>
              <a:ext uri="{FF2B5EF4-FFF2-40B4-BE49-F238E27FC236}">
                <a16:creationId xmlns:a16="http://schemas.microsoft.com/office/drawing/2014/main" id="{164B1CED-8096-43F8-98B0-C2DE90491BCA}"/>
              </a:ext>
            </a:extLst>
          </p:cNvPr>
          <p:cNvSpPr/>
          <p:nvPr/>
        </p:nvSpPr>
        <p:spPr>
          <a:xfrm>
            <a:off x="9324973" y="1081087"/>
            <a:ext cx="919163" cy="114301"/>
          </a:xfrm>
          <a:prstGeom prst="rect">
            <a:avLst/>
          </a:prstGeom>
          <a:solidFill>
            <a:schemeClr val="accent2">
              <a:lumMod val="75000"/>
            </a:schemeClr>
          </a:solidFill>
          <a:ln>
            <a:solidFill>
              <a:schemeClr val="accent2">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60325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2" y="54592"/>
            <a:ext cx="5181599" cy="1464289"/>
          </a:xfrm>
        </p:spPr>
        <p:txBody>
          <a:bodyPr/>
          <a:lstStyle/>
          <a:p>
            <a:r>
              <a:rPr lang="en-US" dirty="0"/>
              <a:t>Side note -Recovery methods</a:t>
            </a:r>
          </a:p>
        </p:txBody>
      </p:sp>
      <p:sp>
        <p:nvSpPr>
          <p:cNvPr id="3" name="Content Placeholder 2"/>
          <p:cNvSpPr>
            <a:spLocks noGrp="1"/>
          </p:cNvSpPr>
          <p:nvPr>
            <p:ph idx="1"/>
          </p:nvPr>
        </p:nvSpPr>
        <p:spPr>
          <a:xfrm>
            <a:off x="609601" y="1895680"/>
            <a:ext cx="3967816" cy="4043229"/>
          </a:xfrm>
        </p:spPr>
        <p:txBody>
          <a:bodyPr/>
          <a:lstStyle/>
          <a:p>
            <a:r>
              <a:rPr lang="en-US" dirty="0"/>
              <a:t>By clicking on the Recovery Methods tab, one can view the entire list of ~75 Recovery Methods supported by the Tool</a:t>
            </a:r>
          </a:p>
          <a:p>
            <a:r>
              <a:rPr lang="en-US" dirty="0"/>
              <a:t>Clicking on the recovery method name or information button shows more specific information regarding that recovery method (next slide).</a:t>
            </a:r>
          </a:p>
        </p:txBody>
      </p:sp>
      <p:sp>
        <p:nvSpPr>
          <p:cNvPr id="5" name="Slide Number Placeholder 4"/>
          <p:cNvSpPr>
            <a:spLocks noGrp="1"/>
          </p:cNvSpPr>
          <p:nvPr>
            <p:ph type="sldNum" sz="quarter" idx="13"/>
          </p:nvPr>
        </p:nvSpPr>
        <p:spPr/>
        <p:txBody>
          <a:bodyPr/>
          <a:lstStyle/>
          <a:p>
            <a:fld id="{AEFAAC5A-9C4F-4278-920D-DF2BAB595749}" type="slidenum">
              <a:rPr lang="en-US" smtClean="0"/>
              <a:pPr/>
              <a:t>15</a:t>
            </a:fld>
            <a:endParaRPr lang="en-US" dirty="0"/>
          </a:p>
        </p:txBody>
      </p:sp>
      <p:pic>
        <p:nvPicPr>
          <p:cNvPr id="6" name="Picture 5"/>
          <p:cNvPicPr>
            <a:picLocks noChangeAspect="1"/>
          </p:cNvPicPr>
          <p:nvPr/>
        </p:nvPicPr>
        <p:blipFill rotWithShape="1">
          <a:blip r:embed="rId2"/>
          <a:srcRect t="14995" r="54423" b="25729"/>
          <a:stretch/>
        </p:blipFill>
        <p:spPr>
          <a:xfrm>
            <a:off x="6149766" y="786736"/>
            <a:ext cx="5762803" cy="5608048"/>
          </a:xfrm>
          <a:prstGeom prst="rect">
            <a:avLst/>
          </a:prstGeom>
        </p:spPr>
      </p:pic>
      <p:sp>
        <p:nvSpPr>
          <p:cNvPr id="7" name="TextBox 6"/>
          <p:cNvSpPr txBox="1"/>
          <p:nvPr/>
        </p:nvSpPr>
        <p:spPr>
          <a:xfrm>
            <a:off x="4288451" y="2875129"/>
            <a:ext cx="1656223" cy="461665"/>
          </a:xfrm>
          <a:prstGeom prst="rect">
            <a:avLst/>
          </a:prstGeom>
          <a:noFill/>
        </p:spPr>
        <p:txBody>
          <a:bodyPr wrap="none" rtlCol="0">
            <a:spAutoFit/>
          </a:bodyPr>
          <a:lstStyle/>
          <a:p>
            <a:r>
              <a:rPr lang="en-US" sz="2400" b="1" dirty="0">
                <a:solidFill>
                  <a:srgbClr val="00632D"/>
                </a:solidFill>
              </a:rPr>
              <a:t>Click here</a:t>
            </a:r>
          </a:p>
        </p:txBody>
      </p:sp>
      <p:cxnSp>
        <p:nvCxnSpPr>
          <p:cNvPr id="9" name="Straight Arrow Connector 8"/>
          <p:cNvCxnSpPr>
            <a:cxnSpLocks/>
          </p:cNvCxnSpPr>
          <p:nvPr/>
        </p:nvCxnSpPr>
        <p:spPr>
          <a:xfrm flipV="1">
            <a:off x="5900385" y="1518881"/>
            <a:ext cx="1596786" cy="1449950"/>
          </a:xfrm>
          <a:prstGeom prst="straightConnector1">
            <a:avLst/>
          </a:prstGeom>
          <a:ln>
            <a:solidFill>
              <a:schemeClr val="tx2"/>
            </a:solidFill>
            <a:tailEnd type="triangle"/>
          </a:ln>
        </p:spPr>
        <p:style>
          <a:lnRef idx="2">
            <a:schemeClr val="accent1"/>
          </a:lnRef>
          <a:fillRef idx="0">
            <a:schemeClr val="accent1"/>
          </a:fillRef>
          <a:effectRef idx="1">
            <a:schemeClr val="accent1"/>
          </a:effectRef>
          <a:fontRef idx="minor">
            <a:schemeClr val="tx1"/>
          </a:fontRef>
        </p:style>
      </p:cxnSp>
      <p:sp>
        <p:nvSpPr>
          <p:cNvPr id="8" name="Rectangle 7">
            <a:extLst>
              <a:ext uri="{FF2B5EF4-FFF2-40B4-BE49-F238E27FC236}">
                <a16:creationId xmlns:a16="http://schemas.microsoft.com/office/drawing/2014/main" id="{9141F45B-66A2-4A63-AD06-86D837BA1946}"/>
              </a:ext>
            </a:extLst>
          </p:cNvPr>
          <p:cNvSpPr/>
          <p:nvPr/>
        </p:nvSpPr>
        <p:spPr>
          <a:xfrm>
            <a:off x="10013155" y="1026319"/>
            <a:ext cx="683421" cy="81756"/>
          </a:xfrm>
          <a:prstGeom prst="rect">
            <a:avLst/>
          </a:prstGeom>
          <a:solidFill>
            <a:schemeClr val="accent2">
              <a:lumMod val="75000"/>
            </a:schemeClr>
          </a:solidFill>
          <a:ln>
            <a:solidFill>
              <a:schemeClr val="accent2">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365741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2" y="-38691"/>
            <a:ext cx="11163868" cy="828948"/>
          </a:xfrm>
        </p:spPr>
        <p:txBody>
          <a:bodyPr/>
          <a:lstStyle/>
          <a:p>
            <a:r>
              <a:rPr lang="en-US" sz="3200" dirty="0"/>
              <a:t>Side note - Exploring a recovery method</a:t>
            </a:r>
          </a:p>
        </p:txBody>
      </p:sp>
      <p:sp>
        <p:nvSpPr>
          <p:cNvPr id="5" name="Slide Number Placeholder 4"/>
          <p:cNvSpPr>
            <a:spLocks noGrp="1"/>
          </p:cNvSpPr>
          <p:nvPr>
            <p:ph type="sldNum" sz="quarter" idx="13"/>
          </p:nvPr>
        </p:nvSpPr>
        <p:spPr/>
        <p:txBody>
          <a:bodyPr/>
          <a:lstStyle/>
          <a:p>
            <a:fld id="{AEFAAC5A-9C4F-4278-920D-DF2BAB595749}" type="slidenum">
              <a:rPr lang="en-US" smtClean="0"/>
              <a:pPr/>
              <a:t>16</a:t>
            </a:fld>
            <a:endParaRPr lang="en-US" dirty="0"/>
          </a:p>
        </p:txBody>
      </p:sp>
      <p:pic>
        <p:nvPicPr>
          <p:cNvPr id="6" name="Content Placeholder 5"/>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838095" y="885977"/>
            <a:ext cx="4799391" cy="5396291"/>
          </a:xfrm>
          <a:prstGeom prst="rect">
            <a:avLst/>
          </a:prstGeom>
          <a:noFill/>
          <a:ln>
            <a:noFill/>
          </a:ln>
          <a:effectLst>
            <a:outerShdw blurRad="50800" dist="38100" dir="5400000" algn="t" rotWithShape="0">
              <a:prstClr val="black">
                <a:alpha val="40000"/>
              </a:prstClr>
            </a:outerShdw>
          </a:effectLst>
        </p:spPr>
      </p:pic>
      <p:sp>
        <p:nvSpPr>
          <p:cNvPr id="7" name="TextBox 6"/>
          <p:cNvSpPr txBox="1"/>
          <p:nvPr/>
        </p:nvSpPr>
        <p:spPr>
          <a:xfrm>
            <a:off x="1626717" y="1199901"/>
            <a:ext cx="2768707" cy="461665"/>
          </a:xfrm>
          <a:prstGeom prst="rect">
            <a:avLst/>
          </a:prstGeom>
          <a:noFill/>
        </p:spPr>
        <p:txBody>
          <a:bodyPr wrap="none" rtlCol="0">
            <a:spAutoFit/>
          </a:bodyPr>
          <a:lstStyle/>
          <a:p>
            <a:r>
              <a:rPr lang="en-US" sz="2400" b="1" dirty="0">
                <a:solidFill>
                  <a:schemeClr val="accent1">
                    <a:lumMod val="75000"/>
                  </a:schemeClr>
                </a:solidFill>
              </a:rPr>
              <a:t>Recovery method</a:t>
            </a:r>
          </a:p>
        </p:txBody>
      </p:sp>
      <p:sp>
        <p:nvSpPr>
          <p:cNvPr id="8" name="TextBox 7"/>
          <p:cNvSpPr txBox="1"/>
          <p:nvPr/>
        </p:nvSpPr>
        <p:spPr>
          <a:xfrm>
            <a:off x="1367914" y="2438846"/>
            <a:ext cx="3086927" cy="830997"/>
          </a:xfrm>
          <a:prstGeom prst="rect">
            <a:avLst/>
          </a:prstGeom>
          <a:noFill/>
        </p:spPr>
        <p:txBody>
          <a:bodyPr wrap="square" rtlCol="0">
            <a:spAutoFit/>
          </a:bodyPr>
          <a:lstStyle/>
          <a:p>
            <a:pPr algn="ctr"/>
            <a:r>
              <a:rPr lang="en-US" sz="2400" b="1" dirty="0">
                <a:solidFill>
                  <a:schemeClr val="accent1">
                    <a:lumMod val="75000"/>
                  </a:schemeClr>
                </a:solidFill>
              </a:rPr>
              <a:t>Associated equipment types</a:t>
            </a:r>
          </a:p>
        </p:txBody>
      </p:sp>
      <p:sp>
        <p:nvSpPr>
          <p:cNvPr id="9" name="TextBox 8"/>
          <p:cNvSpPr txBox="1"/>
          <p:nvPr/>
        </p:nvSpPr>
        <p:spPr>
          <a:xfrm>
            <a:off x="1106877" y="4793626"/>
            <a:ext cx="3347963" cy="461665"/>
          </a:xfrm>
          <a:prstGeom prst="rect">
            <a:avLst/>
          </a:prstGeom>
          <a:noFill/>
        </p:spPr>
        <p:txBody>
          <a:bodyPr wrap="square" rtlCol="0">
            <a:spAutoFit/>
          </a:bodyPr>
          <a:lstStyle/>
          <a:p>
            <a:pPr algn="ctr"/>
            <a:r>
              <a:rPr lang="en-US" sz="2400" b="1" dirty="0">
                <a:solidFill>
                  <a:schemeClr val="accent1">
                    <a:lumMod val="75000"/>
                  </a:schemeClr>
                </a:solidFill>
              </a:rPr>
              <a:t>Associated scenarios</a:t>
            </a:r>
          </a:p>
        </p:txBody>
      </p:sp>
      <p:cxnSp>
        <p:nvCxnSpPr>
          <p:cNvPr id="11" name="Straight Arrow Connector 10"/>
          <p:cNvCxnSpPr>
            <a:stCxn id="7" idx="3"/>
          </p:cNvCxnSpPr>
          <p:nvPr/>
        </p:nvCxnSpPr>
        <p:spPr>
          <a:xfrm flipV="1">
            <a:off x="4395424" y="1103088"/>
            <a:ext cx="1395776" cy="32764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8" idx="3"/>
          </p:cNvCxnSpPr>
          <p:nvPr/>
        </p:nvCxnSpPr>
        <p:spPr>
          <a:xfrm>
            <a:off x="4454841" y="2854345"/>
            <a:ext cx="1505692" cy="1538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4276877" y="5224512"/>
            <a:ext cx="236099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65280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60DA0-BE43-44B7-91EE-1062F6538BAC}"/>
              </a:ext>
            </a:extLst>
          </p:cNvPr>
          <p:cNvSpPr>
            <a:spLocks noGrp="1"/>
          </p:cNvSpPr>
          <p:nvPr>
            <p:ph type="title"/>
          </p:nvPr>
        </p:nvSpPr>
        <p:spPr>
          <a:xfrm>
            <a:off x="609602" y="20793"/>
            <a:ext cx="11163868" cy="828948"/>
          </a:xfrm>
        </p:spPr>
        <p:txBody>
          <a:bodyPr/>
          <a:lstStyle/>
          <a:p>
            <a:r>
              <a:rPr lang="en-US" dirty="0"/>
              <a:t>Equipment selected</a:t>
            </a:r>
          </a:p>
        </p:txBody>
      </p:sp>
      <p:sp>
        <p:nvSpPr>
          <p:cNvPr id="3" name="Content Placeholder 2">
            <a:extLst>
              <a:ext uri="{FF2B5EF4-FFF2-40B4-BE49-F238E27FC236}">
                <a16:creationId xmlns:a16="http://schemas.microsoft.com/office/drawing/2014/main" id="{658D07E9-B2D0-4740-A01A-0EE3964D4090}"/>
              </a:ext>
            </a:extLst>
          </p:cNvPr>
          <p:cNvSpPr>
            <a:spLocks noGrp="1"/>
          </p:cNvSpPr>
          <p:nvPr>
            <p:ph idx="1"/>
          </p:nvPr>
        </p:nvSpPr>
        <p:spPr>
          <a:xfrm>
            <a:off x="609602" y="1066112"/>
            <a:ext cx="4459355" cy="5407597"/>
          </a:xfrm>
        </p:spPr>
        <p:txBody>
          <a:bodyPr/>
          <a:lstStyle/>
          <a:p>
            <a:r>
              <a:rPr lang="en-US" dirty="0"/>
              <a:t>Based on the equipment listed by the Tool for our hypothetical use case, we chose to add to the Active Plan</a:t>
            </a:r>
          </a:p>
          <a:p>
            <a:pPr lvl="1"/>
            <a:r>
              <a:rPr lang="en-US" dirty="0"/>
              <a:t>Sandbags, </a:t>
            </a:r>
          </a:p>
          <a:p>
            <a:pPr lvl="1"/>
            <a:r>
              <a:rPr lang="en-US" dirty="0"/>
              <a:t>Gutter and downspouts, </a:t>
            </a:r>
          </a:p>
          <a:p>
            <a:pPr lvl="1"/>
            <a:r>
              <a:rPr lang="en-US" dirty="0"/>
              <a:t>Modular flood wall, </a:t>
            </a:r>
          </a:p>
          <a:p>
            <a:pPr lvl="1"/>
            <a:r>
              <a:rPr lang="en-US" dirty="0"/>
              <a:t>Floor bunding, and </a:t>
            </a:r>
          </a:p>
          <a:p>
            <a:pPr lvl="1"/>
            <a:r>
              <a:rPr lang="en-US" dirty="0"/>
              <a:t>Drain covers and diverters</a:t>
            </a:r>
          </a:p>
          <a:p>
            <a:r>
              <a:rPr lang="en-US" dirty="0"/>
              <a:t>If we are satisfied with our choices, we can click on the Equipment List to view our output file.</a:t>
            </a:r>
          </a:p>
        </p:txBody>
      </p:sp>
      <p:sp>
        <p:nvSpPr>
          <p:cNvPr id="5" name="Slide Number Placeholder 4">
            <a:extLst>
              <a:ext uri="{FF2B5EF4-FFF2-40B4-BE49-F238E27FC236}">
                <a16:creationId xmlns:a16="http://schemas.microsoft.com/office/drawing/2014/main" id="{7625A889-D179-4B9B-B150-AD39FA8459E4}"/>
              </a:ext>
            </a:extLst>
          </p:cNvPr>
          <p:cNvSpPr>
            <a:spLocks noGrp="1"/>
          </p:cNvSpPr>
          <p:nvPr>
            <p:ph type="sldNum" sz="quarter" idx="13"/>
          </p:nvPr>
        </p:nvSpPr>
        <p:spPr/>
        <p:txBody>
          <a:bodyPr/>
          <a:lstStyle/>
          <a:p>
            <a:fld id="{AEFAAC5A-9C4F-4278-920D-DF2BAB595749}" type="slidenum">
              <a:rPr lang="en-US" smtClean="0"/>
              <a:pPr/>
              <a:t>17</a:t>
            </a:fld>
            <a:endParaRPr lang="en-US" dirty="0"/>
          </a:p>
        </p:txBody>
      </p:sp>
      <p:pic>
        <p:nvPicPr>
          <p:cNvPr id="6" name="Picture 5"/>
          <p:cNvPicPr>
            <a:picLocks noChangeAspect="1"/>
          </p:cNvPicPr>
          <p:nvPr/>
        </p:nvPicPr>
        <p:blipFill rotWithShape="1">
          <a:blip r:embed="rId2"/>
          <a:srcRect l="150" t="7845" r="53942" b="45443"/>
          <a:stretch/>
        </p:blipFill>
        <p:spPr>
          <a:xfrm>
            <a:off x="5197999" y="1066112"/>
            <a:ext cx="6852235" cy="5217043"/>
          </a:xfrm>
          <a:prstGeom prst="rect">
            <a:avLst/>
          </a:prstGeom>
        </p:spPr>
      </p:pic>
      <p:cxnSp>
        <p:nvCxnSpPr>
          <p:cNvPr id="8" name="Straight Arrow Connector 7"/>
          <p:cNvCxnSpPr/>
          <p:nvPr/>
        </p:nvCxnSpPr>
        <p:spPr>
          <a:xfrm>
            <a:off x="4635797" y="5117805"/>
            <a:ext cx="5330455" cy="878959"/>
          </a:xfrm>
          <a:prstGeom prst="straightConnector1">
            <a:avLst/>
          </a:prstGeom>
          <a:ln>
            <a:solidFill>
              <a:srgbClr val="0082CA"/>
            </a:solidFill>
            <a:tailEnd type="triangle"/>
          </a:ln>
        </p:spPr>
        <p:style>
          <a:lnRef idx="2">
            <a:schemeClr val="accent1"/>
          </a:lnRef>
          <a:fillRef idx="0">
            <a:schemeClr val="accent1"/>
          </a:fillRef>
          <a:effectRef idx="1">
            <a:schemeClr val="accent1"/>
          </a:effectRef>
          <a:fontRef idx="minor">
            <a:schemeClr val="tx1"/>
          </a:fontRef>
        </p:style>
      </p:cxnSp>
      <p:sp>
        <p:nvSpPr>
          <p:cNvPr id="7" name="Rectangle 6">
            <a:extLst>
              <a:ext uri="{FF2B5EF4-FFF2-40B4-BE49-F238E27FC236}">
                <a16:creationId xmlns:a16="http://schemas.microsoft.com/office/drawing/2014/main" id="{D5890376-10CA-4612-9C04-EFF92CC002BC}"/>
              </a:ext>
            </a:extLst>
          </p:cNvPr>
          <p:cNvSpPr/>
          <p:nvPr/>
        </p:nvSpPr>
        <p:spPr>
          <a:xfrm>
            <a:off x="9596438" y="1266825"/>
            <a:ext cx="810346" cy="83457"/>
          </a:xfrm>
          <a:prstGeom prst="rect">
            <a:avLst/>
          </a:prstGeom>
          <a:solidFill>
            <a:schemeClr val="accent2">
              <a:lumMod val="75000"/>
            </a:schemeClr>
          </a:solidFill>
          <a:ln>
            <a:solidFill>
              <a:schemeClr val="accent2">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9064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2" y="-38691"/>
            <a:ext cx="11163868" cy="828948"/>
          </a:xfrm>
        </p:spPr>
        <p:txBody>
          <a:bodyPr/>
          <a:lstStyle/>
          <a:p>
            <a:r>
              <a:rPr lang="en-US" dirty="0"/>
              <a:t>The Equipment list</a:t>
            </a:r>
          </a:p>
        </p:txBody>
      </p:sp>
      <p:sp>
        <p:nvSpPr>
          <p:cNvPr id="5" name="Slide Number Placeholder 4"/>
          <p:cNvSpPr>
            <a:spLocks noGrp="1"/>
          </p:cNvSpPr>
          <p:nvPr>
            <p:ph type="sldNum" sz="quarter" idx="13"/>
          </p:nvPr>
        </p:nvSpPr>
        <p:spPr/>
        <p:txBody>
          <a:bodyPr/>
          <a:lstStyle/>
          <a:p>
            <a:fld id="{AEFAAC5A-9C4F-4278-920D-DF2BAB595749}" type="slidenum">
              <a:rPr lang="en-US" smtClean="0"/>
              <a:pPr/>
              <a:t>18</a:t>
            </a:fld>
            <a:endParaRPr lang="en-US" dirty="0"/>
          </a:p>
        </p:txBody>
      </p:sp>
      <p:pic>
        <p:nvPicPr>
          <p:cNvPr id="3" name="Picture 2"/>
          <p:cNvPicPr>
            <a:picLocks noChangeAspect="1"/>
          </p:cNvPicPr>
          <p:nvPr/>
        </p:nvPicPr>
        <p:blipFill rotWithShape="1">
          <a:blip r:embed="rId3"/>
          <a:srcRect l="2209" t="18034" r="67258" b="30837"/>
          <a:stretch/>
        </p:blipFill>
        <p:spPr>
          <a:xfrm>
            <a:off x="6570106" y="51746"/>
            <a:ext cx="5099380" cy="6389342"/>
          </a:xfrm>
          <a:prstGeom prst="rect">
            <a:avLst/>
          </a:prstGeom>
        </p:spPr>
      </p:pic>
      <p:sp>
        <p:nvSpPr>
          <p:cNvPr id="6" name="Content Placeholder 2">
            <a:extLst>
              <a:ext uri="{FF2B5EF4-FFF2-40B4-BE49-F238E27FC236}">
                <a16:creationId xmlns:a16="http://schemas.microsoft.com/office/drawing/2014/main" id="{658D07E9-B2D0-4740-A01A-0EE3964D4090}"/>
              </a:ext>
            </a:extLst>
          </p:cNvPr>
          <p:cNvSpPr>
            <a:spLocks noGrp="1"/>
          </p:cNvSpPr>
          <p:nvPr>
            <p:ph idx="1"/>
          </p:nvPr>
        </p:nvSpPr>
        <p:spPr>
          <a:xfrm>
            <a:off x="477078" y="1212574"/>
            <a:ext cx="5807608" cy="5261135"/>
          </a:xfrm>
        </p:spPr>
        <p:txBody>
          <a:bodyPr/>
          <a:lstStyle/>
          <a:p>
            <a:r>
              <a:rPr lang="en-US" sz="2133" dirty="0"/>
              <a:t>We can view the attributes of any piece of equipment at any time while using the Tool by clicking on the equipment name.  </a:t>
            </a:r>
          </a:p>
          <a:p>
            <a:r>
              <a:rPr lang="en-US" sz="2133" dirty="0"/>
              <a:t>The attributes also will be displayed when the user clicks on the Equipment List button.</a:t>
            </a:r>
          </a:p>
          <a:p>
            <a:r>
              <a:rPr lang="en-US" sz="2133" dirty="0"/>
              <a:t>To help the user understand how the equipment may be used to accomplish the objective, the Equipment List report contains: </a:t>
            </a:r>
          </a:p>
          <a:p>
            <a:pPr lvl="1"/>
            <a:r>
              <a:rPr lang="en-US" sz="2133" dirty="0"/>
              <a:t>Listing of aliases (alternative names), </a:t>
            </a:r>
          </a:p>
          <a:p>
            <a:pPr lvl="1"/>
            <a:r>
              <a:rPr lang="en-US" sz="2133" dirty="0"/>
              <a:t>A description of the equipment and its use, </a:t>
            </a:r>
          </a:p>
          <a:p>
            <a:pPr lvl="1"/>
            <a:r>
              <a:rPr lang="en-US" sz="2133" dirty="0"/>
              <a:t>Guidance on best practices for its use, </a:t>
            </a:r>
          </a:p>
          <a:p>
            <a:pPr lvl="1"/>
            <a:r>
              <a:rPr lang="en-US" sz="2133" dirty="0"/>
              <a:t>Required skill, </a:t>
            </a:r>
          </a:p>
          <a:p>
            <a:pPr lvl="1"/>
            <a:r>
              <a:rPr lang="en-US" sz="2133" dirty="0"/>
              <a:t>Cost, etc. </a:t>
            </a:r>
          </a:p>
        </p:txBody>
      </p:sp>
    </p:spTree>
    <p:extLst>
      <p:ext uri="{BB962C8B-B14F-4D97-AF65-F5344CB8AC3E}">
        <p14:creationId xmlns:p14="http://schemas.microsoft.com/office/powerpoint/2010/main" val="19968928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2" y="-38691"/>
            <a:ext cx="11163868" cy="662805"/>
          </a:xfrm>
        </p:spPr>
        <p:txBody>
          <a:bodyPr/>
          <a:lstStyle/>
          <a:p>
            <a:r>
              <a:rPr lang="en-US" sz="2800" dirty="0"/>
              <a:t>Summary</a:t>
            </a:r>
            <a:endParaRPr lang="en-US" dirty="0"/>
          </a:p>
        </p:txBody>
      </p:sp>
      <p:sp>
        <p:nvSpPr>
          <p:cNvPr id="5" name="Slide Number Placeholder 4"/>
          <p:cNvSpPr>
            <a:spLocks noGrp="1"/>
          </p:cNvSpPr>
          <p:nvPr>
            <p:ph type="sldNum" sz="quarter" idx="13"/>
          </p:nvPr>
        </p:nvSpPr>
        <p:spPr/>
        <p:txBody>
          <a:bodyPr/>
          <a:lstStyle/>
          <a:p>
            <a:fld id="{AEFAAC5A-9C4F-4278-920D-DF2BAB595749}" type="slidenum">
              <a:rPr lang="en-US" smtClean="0"/>
              <a:pPr/>
              <a:t>19</a:t>
            </a:fld>
            <a:endParaRPr lang="en-US" dirty="0"/>
          </a:p>
        </p:txBody>
      </p:sp>
      <p:sp>
        <p:nvSpPr>
          <p:cNvPr id="4" name="Content Placeholder 3">
            <a:extLst>
              <a:ext uri="{FF2B5EF4-FFF2-40B4-BE49-F238E27FC236}">
                <a16:creationId xmlns:a16="http://schemas.microsoft.com/office/drawing/2014/main" id="{53E2B3D4-8F7B-44A2-85A8-F221DF03208E}"/>
              </a:ext>
            </a:extLst>
          </p:cNvPr>
          <p:cNvSpPr>
            <a:spLocks noGrp="1"/>
          </p:cNvSpPr>
          <p:nvPr>
            <p:ph idx="1"/>
          </p:nvPr>
        </p:nvSpPr>
        <p:spPr>
          <a:xfrm>
            <a:off x="609602" y="815351"/>
            <a:ext cx="11163868" cy="5658358"/>
          </a:xfrm>
        </p:spPr>
        <p:txBody>
          <a:bodyPr/>
          <a:lstStyle/>
          <a:p>
            <a:pPr rtl="0" fontAlgn="auto"/>
            <a:r>
              <a:rPr lang="en-US" sz="2400" kern="1200" baseline="0" dirty="0">
                <a:solidFill>
                  <a:schemeClr val="tx1">
                    <a:lumMod val="50000"/>
                  </a:schemeClr>
                </a:solidFill>
                <a:effectLst/>
                <a:latin typeface="+mn-lt"/>
                <a:ea typeface="+mn-ea"/>
                <a:cs typeface="+mn-cs"/>
              </a:rPr>
              <a:t>The Tool output will be a list of recommended methods and equipment to accomplish the specified goal complete with important information and guidance on use and best practices.</a:t>
            </a:r>
            <a:endParaRPr lang="en-US" dirty="0">
              <a:effectLst/>
            </a:endParaRPr>
          </a:p>
          <a:p>
            <a:pPr rtl="0" fontAlgn="auto"/>
            <a:r>
              <a:rPr lang="en-US" sz="2400" kern="1200" baseline="0" dirty="0">
                <a:solidFill>
                  <a:schemeClr val="tx1">
                    <a:lumMod val="50000"/>
                  </a:schemeClr>
                </a:solidFill>
                <a:effectLst/>
                <a:latin typeface="+mn-lt"/>
                <a:ea typeface="+mn-ea"/>
                <a:cs typeface="+mn-cs"/>
              </a:rPr>
              <a:t>Potential uses:</a:t>
            </a:r>
            <a:endParaRPr lang="en-US" dirty="0">
              <a:effectLst/>
            </a:endParaRPr>
          </a:p>
          <a:p>
            <a:pPr lvl="1"/>
            <a:r>
              <a:rPr lang="en-US" kern="1200" baseline="0" dirty="0">
                <a:solidFill>
                  <a:schemeClr val="tx1">
                    <a:lumMod val="50000"/>
                  </a:schemeClr>
                </a:solidFill>
                <a:effectLst/>
                <a:latin typeface="+mn-lt"/>
                <a:ea typeface="+mn-ea"/>
                <a:cs typeface="+mn-cs"/>
              </a:rPr>
              <a:t>Tabletop exercises</a:t>
            </a:r>
            <a:endParaRPr lang="en-US" dirty="0">
              <a:effectLst/>
            </a:endParaRPr>
          </a:p>
          <a:p>
            <a:pPr lvl="1"/>
            <a:r>
              <a:rPr lang="en-US" kern="1200" baseline="0" dirty="0">
                <a:solidFill>
                  <a:schemeClr val="tx1">
                    <a:lumMod val="50000"/>
                  </a:schemeClr>
                </a:solidFill>
                <a:effectLst/>
                <a:latin typeface="+mn-lt"/>
                <a:ea typeface="+mn-ea"/>
                <a:cs typeface="+mn-cs"/>
              </a:rPr>
              <a:t>Identification of equipment needs prior to incident</a:t>
            </a:r>
            <a:endParaRPr lang="en-US" dirty="0">
              <a:effectLst/>
            </a:endParaRPr>
          </a:p>
          <a:p>
            <a:pPr lvl="1"/>
            <a:r>
              <a:rPr lang="en-US" kern="1200" baseline="0" dirty="0">
                <a:solidFill>
                  <a:schemeClr val="tx1">
                    <a:lumMod val="50000"/>
                  </a:schemeClr>
                </a:solidFill>
                <a:effectLst/>
                <a:latin typeface="+mn-lt"/>
                <a:ea typeface="+mn-ea"/>
                <a:cs typeface="+mn-cs"/>
              </a:rPr>
              <a:t>By Planning Section of Incident Command Structure (ICS) following incident</a:t>
            </a:r>
            <a:endParaRPr lang="en-US" dirty="0">
              <a:effectLst/>
            </a:endParaRPr>
          </a:p>
          <a:p>
            <a:pPr rtl="0" fontAlgn="auto"/>
            <a:r>
              <a:rPr lang="en-US" sz="2400" kern="1200" baseline="0" dirty="0">
                <a:solidFill>
                  <a:schemeClr val="tx1">
                    <a:lumMod val="50000"/>
                  </a:schemeClr>
                </a:solidFill>
                <a:effectLst/>
                <a:latin typeface="+mn-lt"/>
                <a:ea typeface="+mn-ea"/>
                <a:cs typeface="+mn-cs"/>
              </a:rPr>
              <a:t>Current effort focuses on </a:t>
            </a:r>
            <a:endParaRPr lang="en-US" dirty="0">
              <a:effectLst/>
            </a:endParaRPr>
          </a:p>
          <a:p>
            <a:pPr lvl="1"/>
            <a:r>
              <a:rPr lang="en-US" kern="1200" baseline="0" dirty="0">
                <a:effectLst/>
              </a:rPr>
              <a:t>Gathering beta testing feedback</a:t>
            </a:r>
          </a:p>
          <a:p>
            <a:pPr lvl="1"/>
            <a:r>
              <a:rPr lang="en-US" kern="1200" baseline="0" dirty="0">
                <a:effectLst/>
              </a:rPr>
              <a:t>Preparing the Tool for transfer to EPA for live deployment </a:t>
            </a:r>
          </a:p>
          <a:p>
            <a:pPr lvl="1"/>
            <a:r>
              <a:rPr lang="en-US" dirty="0">
                <a:effectLst/>
              </a:rPr>
              <a:t>Identifying and including any missing information</a:t>
            </a:r>
          </a:p>
          <a:p>
            <a:pPr rtl="0" fontAlgn="auto"/>
            <a:r>
              <a:rPr lang="en-US" sz="2400" kern="1200" baseline="0" dirty="0">
                <a:solidFill>
                  <a:schemeClr val="tx1">
                    <a:lumMod val="50000"/>
                  </a:schemeClr>
                </a:solidFill>
                <a:effectLst/>
                <a:latin typeface="+mn-lt"/>
                <a:ea typeface="+mn-ea"/>
                <a:cs typeface="+mn-cs"/>
              </a:rPr>
              <a:t>Could be adapted for biological and chemical incidents</a:t>
            </a:r>
          </a:p>
          <a:p>
            <a:pPr rtl="0" fontAlgn="auto"/>
            <a:r>
              <a:rPr lang="en-US" dirty="0">
                <a:effectLst/>
              </a:rPr>
              <a:t>Deployment scheduled for September 2022.</a:t>
            </a:r>
          </a:p>
          <a:p>
            <a:endParaRPr lang="en-US" dirty="0"/>
          </a:p>
        </p:txBody>
      </p:sp>
    </p:spTree>
    <p:extLst>
      <p:ext uri="{BB962C8B-B14F-4D97-AF65-F5344CB8AC3E}">
        <p14:creationId xmlns:p14="http://schemas.microsoft.com/office/powerpoint/2010/main" val="2435483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242A2-E742-4299-AD3F-B1CBF5EE661E}"/>
              </a:ext>
            </a:extLst>
          </p:cNvPr>
          <p:cNvSpPr>
            <a:spLocks noGrp="1"/>
          </p:cNvSpPr>
          <p:nvPr>
            <p:ph type="title"/>
          </p:nvPr>
        </p:nvSpPr>
        <p:spPr>
          <a:xfrm>
            <a:off x="609602" y="201411"/>
            <a:ext cx="11163868" cy="1105375"/>
          </a:xfrm>
        </p:spPr>
        <p:txBody>
          <a:bodyPr/>
          <a:lstStyle/>
          <a:p>
            <a:r>
              <a:rPr lang="en-US" dirty="0"/>
              <a:t>When in incident timeline can the tool be used?</a:t>
            </a:r>
          </a:p>
        </p:txBody>
      </p:sp>
      <p:sp>
        <p:nvSpPr>
          <p:cNvPr id="3" name="Content Placeholder 2">
            <a:extLst>
              <a:ext uri="{FF2B5EF4-FFF2-40B4-BE49-F238E27FC236}">
                <a16:creationId xmlns:a16="http://schemas.microsoft.com/office/drawing/2014/main" id="{B6A69DC7-6248-4D48-A00F-DC3DBC254DFF}"/>
              </a:ext>
            </a:extLst>
          </p:cNvPr>
          <p:cNvSpPr>
            <a:spLocks noGrp="1"/>
          </p:cNvSpPr>
          <p:nvPr>
            <p:ph idx="1"/>
          </p:nvPr>
        </p:nvSpPr>
        <p:spPr>
          <a:xfrm>
            <a:off x="609602" y="1485505"/>
            <a:ext cx="11163868" cy="4422776"/>
          </a:xfrm>
        </p:spPr>
        <p:txBody>
          <a:bodyPr/>
          <a:lstStyle/>
          <a:p>
            <a:pPr marL="0" indent="0" rtl="0" eaLnBrk="1" fontAlgn="auto" latinLnBrk="0" hangingPunct="1">
              <a:buNone/>
            </a:pPr>
            <a:r>
              <a:rPr lang="en-US" sz="2400" kern="1200" baseline="0" dirty="0">
                <a:solidFill>
                  <a:schemeClr val="tx1">
                    <a:lumMod val="50000"/>
                  </a:schemeClr>
                </a:solidFill>
                <a:effectLst/>
                <a:latin typeface="+mn-lt"/>
                <a:ea typeface="+mn-ea"/>
                <a:cs typeface="+mn-cs"/>
              </a:rPr>
              <a:t>After immediate lifesaving phase is complete, expect the following activities in the impacted area:</a:t>
            </a:r>
            <a:endParaRPr lang="en-US" dirty="0">
              <a:effectLst/>
            </a:endParaRPr>
          </a:p>
          <a:p>
            <a:pPr marL="465138" indent="-239713" rtl="0" eaLnBrk="1" latinLnBrk="0" hangingPunct="1"/>
            <a:r>
              <a:rPr lang="en-US" sz="2400" kern="1200" baseline="0" dirty="0">
                <a:solidFill>
                  <a:schemeClr val="tx1">
                    <a:lumMod val="50000"/>
                  </a:schemeClr>
                </a:solidFill>
                <a:effectLst/>
                <a:latin typeface="+mn-lt"/>
                <a:ea typeface="+mn-ea"/>
                <a:cs typeface="+mn-cs"/>
              </a:rPr>
              <a:t>People, vehicles, and objects have moved and are moving in and out of the contaminated areas</a:t>
            </a:r>
            <a:endParaRPr lang="en-US" dirty="0">
              <a:effectLst/>
            </a:endParaRPr>
          </a:p>
          <a:p>
            <a:pPr marL="465138" indent="-239713" rtl="0" eaLnBrk="1" latinLnBrk="0" hangingPunct="1"/>
            <a:r>
              <a:rPr lang="en-US" sz="2400" kern="1200" baseline="0" dirty="0">
                <a:solidFill>
                  <a:schemeClr val="tx1">
                    <a:lumMod val="50000"/>
                  </a:schemeClr>
                </a:solidFill>
                <a:effectLst/>
                <a:latin typeface="+mn-lt"/>
                <a:ea typeface="+mn-ea"/>
                <a:cs typeface="+mn-cs"/>
              </a:rPr>
              <a:t>Urgent mitigation or remediation is needed for critical infrastructure</a:t>
            </a:r>
            <a:endParaRPr lang="en-US" dirty="0">
              <a:effectLst/>
            </a:endParaRPr>
          </a:p>
          <a:p>
            <a:pPr marL="465138" indent="-239713" rtl="0" eaLnBrk="1" latinLnBrk="0" hangingPunct="1"/>
            <a:r>
              <a:rPr lang="en-US" sz="2400" kern="1200" baseline="0" dirty="0">
                <a:solidFill>
                  <a:schemeClr val="tx1">
                    <a:lumMod val="50000"/>
                  </a:schemeClr>
                </a:solidFill>
                <a:effectLst/>
                <a:latin typeface="+mn-lt"/>
                <a:ea typeface="+mn-ea"/>
                <a:cs typeface="+mn-cs"/>
              </a:rPr>
              <a:t>Response/recovery missions are underway</a:t>
            </a:r>
            <a:endParaRPr lang="en-US" dirty="0">
              <a:effectLst/>
            </a:endParaRPr>
          </a:p>
          <a:p>
            <a:pPr marL="465138" indent="-239713" rtl="0" eaLnBrk="1" latinLnBrk="0" hangingPunct="1"/>
            <a:r>
              <a:rPr lang="en-US" sz="2400" kern="1200" baseline="0" dirty="0">
                <a:solidFill>
                  <a:schemeClr val="tx1">
                    <a:lumMod val="50000"/>
                  </a:schemeClr>
                </a:solidFill>
                <a:effectLst/>
                <a:latin typeface="+mn-lt"/>
                <a:ea typeface="+mn-ea"/>
                <a:cs typeface="+mn-cs"/>
              </a:rPr>
              <a:t>Remediation is being planned</a:t>
            </a:r>
            <a:endParaRPr lang="en-US" dirty="0">
              <a:effectLst/>
            </a:endParaRPr>
          </a:p>
          <a:p>
            <a:endParaRPr lang="en-US" dirty="0"/>
          </a:p>
        </p:txBody>
      </p:sp>
      <p:sp>
        <p:nvSpPr>
          <p:cNvPr id="5" name="Slide Number Placeholder 4">
            <a:extLst>
              <a:ext uri="{FF2B5EF4-FFF2-40B4-BE49-F238E27FC236}">
                <a16:creationId xmlns:a16="http://schemas.microsoft.com/office/drawing/2014/main" id="{92504CFD-8495-4507-9118-8DF877A1DB61}"/>
              </a:ext>
            </a:extLst>
          </p:cNvPr>
          <p:cNvSpPr>
            <a:spLocks noGrp="1"/>
          </p:cNvSpPr>
          <p:nvPr>
            <p:ph type="sldNum" sz="quarter" idx="13"/>
          </p:nvPr>
        </p:nvSpPr>
        <p:spPr/>
        <p:txBody>
          <a:bodyPr/>
          <a:lstStyle/>
          <a:p>
            <a:fld id="{AEFAAC5A-9C4F-4278-920D-DF2BAB595749}" type="slidenum">
              <a:rPr lang="en-US" smtClean="0"/>
              <a:pPr/>
              <a:t>2</a:t>
            </a:fld>
            <a:endParaRPr lang="en-US" dirty="0"/>
          </a:p>
        </p:txBody>
      </p:sp>
      <p:sp>
        <p:nvSpPr>
          <p:cNvPr id="6" name="Slide Number Placeholder 1">
            <a:extLst>
              <a:ext uri="{FF2B5EF4-FFF2-40B4-BE49-F238E27FC236}">
                <a16:creationId xmlns:a16="http://schemas.microsoft.com/office/drawing/2014/main" id="{A127BFFA-F06E-4637-8FE2-DEDDF1685BFF}"/>
              </a:ext>
            </a:extLst>
          </p:cNvPr>
          <p:cNvSpPr txBox="1">
            <a:spLocks/>
          </p:cNvSpPr>
          <p:nvPr/>
        </p:nvSpPr>
        <p:spPr>
          <a:xfrm>
            <a:off x="8610600" y="6356350"/>
            <a:ext cx="2743200" cy="365125"/>
          </a:xfrm>
          <a:prstGeom prst="rect">
            <a:avLst/>
          </a:prstGeom>
        </p:spPr>
        <p:txBody>
          <a:bodyPr vert="horz" lIns="91440" tIns="45720" rIns="91440" bIns="45720" rtlCol="0" anchor="ctr">
            <a:noAutofit/>
          </a:bodyPr>
          <a:lstStyle>
            <a:defPPr>
              <a:defRPr lang="en-US"/>
            </a:defPPr>
            <a:lvl1pPr marL="0" indent="0" algn="r" defTabSz="457200" rtl="0" eaLnBrk="1" fontAlgn="base" latinLnBrk="0" hangingPunct="1">
              <a:lnSpc>
                <a:spcPct val="90000"/>
              </a:lnSpc>
              <a:spcBef>
                <a:spcPct val="0"/>
              </a:spcBef>
              <a:spcAft>
                <a:spcPct val="0"/>
              </a:spcAft>
              <a:buFont typeface="Wingdings" pitchFamily="2" charset="2"/>
              <a:buNone/>
              <a:defRPr sz="1200" b="1" kern="1200" baseline="0">
                <a:solidFill>
                  <a:schemeClr val="tx1">
                    <a:tint val="75000"/>
                  </a:schemeClr>
                </a:solidFill>
                <a:latin typeface="Arial" pitchFamily="9" charset="0"/>
                <a:ea typeface="ＭＳ Ｐゴシック" pitchFamily="9" charset="-128"/>
                <a:cs typeface="ＭＳ Ｐゴシック" pitchFamily="9" charset="-128"/>
              </a:defRPr>
            </a:lvl1pPr>
            <a:lvl2pPr marL="457200" indent="-315376" algn="l" defTabSz="457200" rtl="0" eaLnBrk="1" fontAlgn="base" latinLnBrk="0" hangingPunct="1">
              <a:spcBef>
                <a:spcPct val="0"/>
              </a:spcBef>
              <a:spcAft>
                <a:spcPct val="0"/>
              </a:spcAft>
              <a:buFont typeface="Arial"/>
              <a:buChar char="–"/>
              <a:defRPr sz="2400" kern="1200">
                <a:solidFill>
                  <a:schemeClr val="tx1"/>
                </a:solidFill>
                <a:latin typeface="Arial" pitchFamily="9" charset="0"/>
                <a:ea typeface="ＭＳ Ｐゴシック" pitchFamily="9" charset="-128"/>
                <a:cs typeface="ＭＳ Ｐゴシック" pitchFamily="9" charset="-128"/>
              </a:defRPr>
            </a:lvl2pPr>
            <a:lvl3pPr marL="914400" indent="-249760" algn="l" defTabSz="457200" rtl="0" eaLnBrk="1" fontAlgn="base" latinLnBrk="0" hangingPunct="1">
              <a:spcBef>
                <a:spcPct val="0"/>
              </a:spcBef>
              <a:spcAft>
                <a:spcPct val="0"/>
              </a:spcAft>
              <a:buFont typeface="Arial"/>
              <a:buChar char="•"/>
              <a:defRPr sz="2400" kern="1200">
                <a:solidFill>
                  <a:schemeClr val="tx1"/>
                </a:solidFill>
                <a:latin typeface="Arial" pitchFamily="9" charset="0"/>
                <a:ea typeface="ＭＳ Ｐゴシック" pitchFamily="9" charset="-128"/>
                <a:cs typeface="ＭＳ Ｐゴシック" pitchFamily="9" charset="-128"/>
              </a:defRPr>
            </a:lvl3pPr>
            <a:lvl4pPr marL="1371600" indent="-228594" algn="l" defTabSz="457200" rtl="0" eaLnBrk="1" fontAlgn="base" latinLnBrk="0" hangingPunct="1">
              <a:spcBef>
                <a:spcPct val="0"/>
              </a:spcBef>
              <a:spcAft>
                <a:spcPct val="0"/>
              </a:spcAft>
              <a:buFont typeface="Arial"/>
              <a:buChar char="–"/>
              <a:defRPr sz="2400" kern="1200">
                <a:solidFill>
                  <a:schemeClr val="tx1"/>
                </a:solidFill>
                <a:latin typeface="Arial" pitchFamily="9" charset="0"/>
                <a:ea typeface="ＭＳ Ｐゴシック" pitchFamily="9" charset="-128"/>
                <a:cs typeface="ＭＳ Ｐゴシック" pitchFamily="9" charset="-128"/>
              </a:defRPr>
            </a:lvl4pPr>
            <a:lvl5pPr marL="1828800" indent="-228594" algn="l" defTabSz="457200" rtl="0" eaLnBrk="1" fontAlgn="base" latinLnBrk="0" hangingPunct="1">
              <a:spcBef>
                <a:spcPct val="0"/>
              </a:spcBef>
              <a:spcAft>
                <a:spcPct val="0"/>
              </a:spcAft>
              <a:buFont typeface="Arial"/>
              <a:buChar char="»"/>
              <a:defRPr sz="2400" kern="1200">
                <a:solidFill>
                  <a:schemeClr val="tx1"/>
                </a:solidFill>
                <a:latin typeface="Arial" pitchFamily="9" charset="0"/>
                <a:ea typeface="ＭＳ Ｐゴシック" pitchFamily="9" charset="-128"/>
                <a:cs typeface="ＭＳ Ｐゴシック" pitchFamily="9" charset="-128"/>
              </a:defRPr>
            </a:lvl5pPr>
            <a:lvl6pPr marL="2286000" indent="-304792" algn="l" defTabSz="457200" rtl="0" eaLnBrk="1" latinLnBrk="0" hangingPunct="1">
              <a:spcBef>
                <a:spcPct val="20000"/>
              </a:spcBef>
              <a:buFont typeface="Arial"/>
              <a:buChar char="•"/>
              <a:defRPr sz="2667" kern="1200">
                <a:solidFill>
                  <a:schemeClr val="tx1"/>
                </a:solidFill>
                <a:latin typeface="Arial" pitchFamily="9" charset="0"/>
                <a:ea typeface="ＭＳ Ｐゴシック" pitchFamily="9" charset="-128"/>
                <a:cs typeface="ＭＳ Ｐゴシック" pitchFamily="9" charset="-128"/>
              </a:defRPr>
            </a:lvl6pPr>
            <a:lvl7pPr marL="2743200" indent="-304792" algn="l" defTabSz="457200" rtl="0" eaLnBrk="1" latinLnBrk="0" hangingPunct="1">
              <a:spcBef>
                <a:spcPct val="20000"/>
              </a:spcBef>
              <a:buFont typeface="Arial"/>
              <a:buChar char="•"/>
              <a:defRPr sz="2667" kern="1200">
                <a:solidFill>
                  <a:schemeClr val="tx1"/>
                </a:solidFill>
                <a:latin typeface="Arial" pitchFamily="9" charset="0"/>
                <a:ea typeface="ＭＳ Ｐゴシック" pitchFamily="9" charset="-128"/>
                <a:cs typeface="ＭＳ Ｐゴシック" pitchFamily="9" charset="-128"/>
              </a:defRPr>
            </a:lvl7pPr>
            <a:lvl8pPr marL="3200400" indent="-304792" algn="l" defTabSz="457200" rtl="0" eaLnBrk="1" latinLnBrk="0" hangingPunct="1">
              <a:spcBef>
                <a:spcPct val="20000"/>
              </a:spcBef>
              <a:buFont typeface="Arial"/>
              <a:buChar char="•"/>
              <a:defRPr sz="2667" kern="1200">
                <a:solidFill>
                  <a:schemeClr val="tx1"/>
                </a:solidFill>
                <a:latin typeface="Arial" pitchFamily="9" charset="0"/>
                <a:ea typeface="ＭＳ Ｐゴシック" pitchFamily="9" charset="-128"/>
                <a:cs typeface="ＭＳ Ｐゴシック" pitchFamily="9" charset="-128"/>
              </a:defRPr>
            </a:lvl8pPr>
            <a:lvl9pPr marL="3657600" indent="-304792" algn="l" defTabSz="457200" rtl="0" eaLnBrk="1" latinLnBrk="0" hangingPunct="1">
              <a:spcBef>
                <a:spcPct val="20000"/>
              </a:spcBef>
              <a:buFont typeface="Arial"/>
              <a:buChar char="•"/>
              <a:defRPr sz="2667" kern="1200">
                <a:solidFill>
                  <a:schemeClr val="tx1"/>
                </a:solidFill>
                <a:latin typeface="Arial" pitchFamily="9" charset="0"/>
                <a:ea typeface="ＭＳ Ｐゴシック" pitchFamily="9" charset="-128"/>
                <a:cs typeface="ＭＳ Ｐゴシック" pitchFamily="9" charset="-128"/>
              </a:defRPr>
            </a:lvl9pPr>
          </a:lstStyle>
          <a:p>
            <a:fld id="{386EA921-BAC6-4B41-80BA-A2526896194A}" type="slidenum">
              <a:rPr lang="en-US" smtClean="0"/>
              <a:pPr/>
              <a:t>2</a:t>
            </a:fld>
            <a:endParaRPr lang="en-US" dirty="0"/>
          </a:p>
        </p:txBody>
      </p:sp>
      <p:graphicFrame>
        <p:nvGraphicFramePr>
          <p:cNvPr id="7" name="Diagram 6">
            <a:extLst>
              <a:ext uri="{FF2B5EF4-FFF2-40B4-BE49-F238E27FC236}">
                <a16:creationId xmlns:a16="http://schemas.microsoft.com/office/drawing/2014/main" id="{D86A114D-DD1D-4C94-BBE4-C33969282BBD}"/>
              </a:ext>
            </a:extLst>
          </p:cNvPr>
          <p:cNvGraphicFramePr/>
          <p:nvPr>
            <p:extLst>
              <p:ext uri="{D42A27DB-BD31-4B8C-83A1-F6EECF244321}">
                <p14:modId xmlns:p14="http://schemas.microsoft.com/office/powerpoint/2010/main" val="1793900546"/>
              </p:ext>
            </p:extLst>
          </p:nvPr>
        </p:nvGraphicFramePr>
        <p:xfrm>
          <a:off x="3431409" y="4222866"/>
          <a:ext cx="7438613" cy="23122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7">
            <a:extLst>
              <a:ext uri="{FF2B5EF4-FFF2-40B4-BE49-F238E27FC236}">
                <a16:creationId xmlns:a16="http://schemas.microsoft.com/office/drawing/2014/main" id="{499DF31A-95DB-4578-BD57-C45907B6EC2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38603" y="4572000"/>
            <a:ext cx="2159306" cy="1634712"/>
          </a:xfrm>
          <a:prstGeom prst="rect">
            <a:avLst/>
          </a:prstGeom>
        </p:spPr>
      </p:pic>
      <p:sp>
        <p:nvSpPr>
          <p:cNvPr id="9" name="TextBox 8">
            <a:extLst>
              <a:ext uri="{FF2B5EF4-FFF2-40B4-BE49-F238E27FC236}">
                <a16:creationId xmlns:a16="http://schemas.microsoft.com/office/drawing/2014/main" id="{4AD24198-11C7-4937-8B19-22B72BB24700}"/>
              </a:ext>
            </a:extLst>
          </p:cNvPr>
          <p:cNvSpPr txBox="1"/>
          <p:nvPr/>
        </p:nvSpPr>
        <p:spPr>
          <a:xfrm>
            <a:off x="8178579" y="6501315"/>
            <a:ext cx="2095445" cy="253916"/>
          </a:xfrm>
          <a:prstGeom prst="rect">
            <a:avLst/>
          </a:prstGeom>
          <a:noFill/>
        </p:spPr>
        <p:txBody>
          <a:bodyPr wrap="none" rtlCol="0">
            <a:spAutoFit/>
          </a:bodyPr>
          <a:lstStyle/>
          <a:p>
            <a:r>
              <a:rPr lang="en-US" sz="1050" dirty="0"/>
              <a:t>Photo provided by the USEPA.</a:t>
            </a:r>
          </a:p>
        </p:txBody>
      </p:sp>
    </p:spTree>
    <p:extLst>
      <p:ext uri="{BB962C8B-B14F-4D97-AF65-F5344CB8AC3E}">
        <p14:creationId xmlns:p14="http://schemas.microsoft.com/office/powerpoint/2010/main" val="2305226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t> Acknowledgments </a:t>
            </a:r>
          </a:p>
        </p:txBody>
      </p:sp>
      <p:sp>
        <p:nvSpPr>
          <p:cNvPr id="32771" name="Content Placeholder 2"/>
          <p:cNvSpPr>
            <a:spLocks noGrp="1"/>
          </p:cNvSpPr>
          <p:nvPr>
            <p:ph idx="1"/>
          </p:nvPr>
        </p:nvSpPr>
        <p:spPr>
          <a:xfrm>
            <a:off x="418532" y="1972234"/>
            <a:ext cx="11354936" cy="4390465"/>
          </a:xfrm>
        </p:spPr>
        <p:txBody>
          <a:bodyPr/>
          <a:lstStyle/>
          <a:p>
            <a:r>
              <a:rPr lang="en-US" altLang="en-US" sz="1600" dirty="0"/>
              <a:t>The research in this presentation was conducted under support from the U.S. Department of Homeland Security (DHS) Science and Technology Directorate (S&amp;T) under IAA No. 70RSAT18KPM000188. Any opinions contained herein are those of the authors and do not necessarily reflect those of DHS S&amp;T.</a:t>
            </a:r>
          </a:p>
          <a:p>
            <a:r>
              <a:rPr lang="en-US" sz="1600" dirty="0"/>
              <a:t>The U.S. Environmental Protection Agency, through its Office of Research and Development, partially funded and collaborated in the research described here under Interagency Agreement 92380201 with Argonne National Laboratory. This document was reviewed in accordance with EPA policy prior to publication. Note that approval for publication does not signify that the contents necessarily reflect the views of the Agency. Mention of trade names or commercial products does not constitute endorsement or recommendation for use of a specific product.</a:t>
            </a:r>
          </a:p>
          <a:p>
            <a:r>
              <a:rPr lang="en-US" sz="1600" dirty="0"/>
              <a:t>The submitted presentation has been created by UChicago Argonne, LLC, Operator of Argonne National Laboratory (“Argonne”). Argonne, a U.S. Department of Energy Office of Science laboratory, is operated under Contract No. DE-AC02-06CH11357. The U.S. Government retains for itself, and others acting on its behalf, a paid-up nonexclusive, irrevocable worldwide license in said article to reproduce, prepare derivative works, distribute copies to the public, and perform publicly and display publicly, by or on behalf of the Government.</a:t>
            </a:r>
          </a:p>
        </p:txBody>
      </p:sp>
      <p:sp>
        <p:nvSpPr>
          <p:cNvPr id="32772" name="Slide Number Placeholder 4"/>
          <p:cNvSpPr>
            <a:spLocks noGrp="1"/>
          </p:cNvSpPr>
          <p:nvPr>
            <p:ph type="sldNum" sz="quarter" idx="12"/>
          </p:nvPr>
        </p:nvSpPr>
        <p:spPr>
          <a:noFill/>
        </p:spPr>
        <p:txBody>
          <a:bodyPr/>
          <a:lstStyle>
            <a:lvl1pPr>
              <a:spcBef>
                <a:spcPct val="20000"/>
              </a:spcBef>
              <a:buClr>
                <a:srgbClr val="1F497D"/>
              </a:buClr>
              <a:buFont typeface="Wingdings" pitchFamily="2" charset="2"/>
              <a:buChar char="§"/>
              <a:defRPr>
                <a:solidFill>
                  <a:schemeClr val="tx1"/>
                </a:solidFill>
                <a:latin typeface="Calibri" pitchFamily="34" charset="0"/>
              </a:defRPr>
            </a:lvl1pPr>
            <a:lvl2pPr marL="742932" indent="-285744">
              <a:spcBef>
                <a:spcPct val="20000"/>
              </a:spcBef>
              <a:buClr>
                <a:srgbClr val="1F497D"/>
              </a:buClr>
              <a:buChar char="–"/>
              <a:defRPr sz="1600">
                <a:solidFill>
                  <a:schemeClr val="tx1"/>
                </a:solidFill>
                <a:latin typeface="Calibri" pitchFamily="34" charset="0"/>
              </a:defRPr>
            </a:lvl2pPr>
            <a:lvl3pPr marL="1142971" indent="-228594">
              <a:spcBef>
                <a:spcPct val="20000"/>
              </a:spcBef>
              <a:buClr>
                <a:srgbClr val="1F497D"/>
              </a:buClr>
              <a:buChar char="•"/>
              <a:defRPr sz="1400">
                <a:solidFill>
                  <a:schemeClr val="tx1"/>
                </a:solidFill>
                <a:latin typeface="Calibri" pitchFamily="34" charset="0"/>
              </a:defRPr>
            </a:lvl3pPr>
            <a:lvl4pPr marL="1600160" indent="-228594">
              <a:spcBef>
                <a:spcPct val="20000"/>
              </a:spcBef>
              <a:buClr>
                <a:srgbClr val="1F497D"/>
              </a:buClr>
              <a:buChar char="–"/>
              <a:defRPr sz="1400">
                <a:solidFill>
                  <a:schemeClr val="tx1"/>
                </a:solidFill>
                <a:latin typeface="Calibri" pitchFamily="34" charset="0"/>
              </a:defRPr>
            </a:lvl4pPr>
            <a:lvl5pPr marL="2057349" indent="-228594">
              <a:spcBef>
                <a:spcPct val="20000"/>
              </a:spcBef>
              <a:buClr>
                <a:srgbClr val="1F497D"/>
              </a:buClr>
              <a:buFont typeface="Arial" charset="0"/>
              <a:buChar char="»"/>
              <a:defRPr sz="1400">
                <a:solidFill>
                  <a:schemeClr val="tx1"/>
                </a:solidFill>
                <a:latin typeface="Calibri" pitchFamily="34" charset="0"/>
              </a:defRPr>
            </a:lvl5pPr>
            <a:lvl6pPr marL="2514537" indent="-228594" eaLnBrk="0" fontAlgn="base" hangingPunct="0">
              <a:spcBef>
                <a:spcPct val="20000"/>
              </a:spcBef>
              <a:spcAft>
                <a:spcPct val="0"/>
              </a:spcAft>
              <a:buClr>
                <a:srgbClr val="1F497D"/>
              </a:buClr>
              <a:buFont typeface="Arial" charset="0"/>
              <a:buChar char="»"/>
              <a:defRPr sz="1400">
                <a:solidFill>
                  <a:schemeClr val="tx1"/>
                </a:solidFill>
                <a:latin typeface="Calibri" pitchFamily="34" charset="0"/>
              </a:defRPr>
            </a:lvl6pPr>
            <a:lvl7pPr marL="2971726" indent="-228594" eaLnBrk="0" fontAlgn="base" hangingPunct="0">
              <a:spcBef>
                <a:spcPct val="20000"/>
              </a:spcBef>
              <a:spcAft>
                <a:spcPct val="0"/>
              </a:spcAft>
              <a:buClr>
                <a:srgbClr val="1F497D"/>
              </a:buClr>
              <a:buFont typeface="Arial" charset="0"/>
              <a:buChar char="»"/>
              <a:defRPr sz="1400">
                <a:solidFill>
                  <a:schemeClr val="tx1"/>
                </a:solidFill>
                <a:latin typeface="Calibri" pitchFamily="34" charset="0"/>
              </a:defRPr>
            </a:lvl7pPr>
            <a:lvl8pPr marL="3428914" indent="-228594" eaLnBrk="0" fontAlgn="base" hangingPunct="0">
              <a:spcBef>
                <a:spcPct val="20000"/>
              </a:spcBef>
              <a:spcAft>
                <a:spcPct val="0"/>
              </a:spcAft>
              <a:buClr>
                <a:srgbClr val="1F497D"/>
              </a:buClr>
              <a:buFont typeface="Arial" charset="0"/>
              <a:buChar char="»"/>
              <a:defRPr sz="1400">
                <a:solidFill>
                  <a:schemeClr val="tx1"/>
                </a:solidFill>
                <a:latin typeface="Calibri" pitchFamily="34" charset="0"/>
              </a:defRPr>
            </a:lvl8pPr>
            <a:lvl9pPr marL="3886103" indent="-228594" eaLnBrk="0" fontAlgn="base" hangingPunct="0">
              <a:spcBef>
                <a:spcPct val="20000"/>
              </a:spcBef>
              <a:spcAft>
                <a:spcPct val="0"/>
              </a:spcAft>
              <a:buClr>
                <a:srgbClr val="1F497D"/>
              </a:buClr>
              <a:buFont typeface="Arial" charset="0"/>
              <a:buChar char="»"/>
              <a:defRPr sz="1400">
                <a:solidFill>
                  <a:schemeClr val="tx1"/>
                </a:solidFill>
                <a:latin typeface="Calibri" pitchFamily="34" charset="0"/>
              </a:defRPr>
            </a:lvl9pPr>
          </a:lstStyle>
          <a:p>
            <a:pPr>
              <a:spcBef>
                <a:spcPct val="0"/>
              </a:spcBef>
              <a:buClrTx/>
              <a:buFontTx/>
              <a:buNone/>
            </a:pPr>
            <a:fld id="{5A2C9BF1-2DDD-4366-878F-91A1D6C5B41A}" type="slidenum">
              <a:rPr lang="en-US" altLang="en-US" smtClean="0"/>
              <a:pPr>
                <a:spcBef>
                  <a:spcPct val="0"/>
                </a:spcBef>
                <a:buClrTx/>
                <a:buFontTx/>
                <a:buNone/>
              </a:pPr>
              <a:t>20</a:t>
            </a:fld>
            <a:endParaRPr lang="en-US" altLang="en-US" dirty="0"/>
          </a:p>
        </p:txBody>
      </p:sp>
      <p:sp>
        <p:nvSpPr>
          <p:cNvPr id="32773" name="Footer Placeholder 3"/>
          <p:cNvSpPr>
            <a:spLocks noGrp="1"/>
          </p:cNvSpPr>
          <p:nvPr>
            <p:ph type="ftr" sz="quarter" idx="11"/>
          </p:nvPr>
        </p:nvSpPr>
        <p:spPr>
          <a:xfrm>
            <a:off x="2181226" y="6590284"/>
            <a:ext cx="5942013" cy="228600"/>
          </a:xfrm>
          <a:noFill/>
        </p:spPr>
        <p:txBody>
          <a:bodyPr/>
          <a:lstStyle>
            <a:lvl1pPr>
              <a:spcBef>
                <a:spcPct val="20000"/>
              </a:spcBef>
              <a:buClr>
                <a:srgbClr val="1F497D"/>
              </a:buClr>
              <a:buFont typeface="Wingdings" pitchFamily="2" charset="2"/>
              <a:buChar char="§"/>
              <a:defRPr>
                <a:solidFill>
                  <a:schemeClr val="tx1"/>
                </a:solidFill>
                <a:latin typeface="Calibri" pitchFamily="34" charset="0"/>
              </a:defRPr>
            </a:lvl1pPr>
            <a:lvl2pPr marL="742932" indent="-285744">
              <a:spcBef>
                <a:spcPct val="20000"/>
              </a:spcBef>
              <a:buClr>
                <a:srgbClr val="1F497D"/>
              </a:buClr>
              <a:buChar char="–"/>
              <a:defRPr sz="1600">
                <a:solidFill>
                  <a:schemeClr val="tx1"/>
                </a:solidFill>
                <a:latin typeface="Calibri" pitchFamily="34" charset="0"/>
              </a:defRPr>
            </a:lvl2pPr>
            <a:lvl3pPr marL="1142971" indent="-228594">
              <a:spcBef>
                <a:spcPct val="20000"/>
              </a:spcBef>
              <a:buClr>
                <a:srgbClr val="1F497D"/>
              </a:buClr>
              <a:buChar char="•"/>
              <a:defRPr sz="1400">
                <a:solidFill>
                  <a:schemeClr val="tx1"/>
                </a:solidFill>
                <a:latin typeface="Calibri" pitchFamily="34" charset="0"/>
              </a:defRPr>
            </a:lvl3pPr>
            <a:lvl4pPr marL="1600160" indent="-228594">
              <a:spcBef>
                <a:spcPct val="20000"/>
              </a:spcBef>
              <a:buClr>
                <a:srgbClr val="1F497D"/>
              </a:buClr>
              <a:buChar char="–"/>
              <a:defRPr sz="1400">
                <a:solidFill>
                  <a:schemeClr val="tx1"/>
                </a:solidFill>
                <a:latin typeface="Calibri" pitchFamily="34" charset="0"/>
              </a:defRPr>
            </a:lvl4pPr>
            <a:lvl5pPr marL="2057349" indent="-228594">
              <a:spcBef>
                <a:spcPct val="20000"/>
              </a:spcBef>
              <a:buClr>
                <a:srgbClr val="1F497D"/>
              </a:buClr>
              <a:buFont typeface="Arial" charset="0"/>
              <a:buChar char="»"/>
              <a:defRPr sz="1400">
                <a:solidFill>
                  <a:schemeClr val="tx1"/>
                </a:solidFill>
                <a:latin typeface="Calibri" pitchFamily="34" charset="0"/>
              </a:defRPr>
            </a:lvl5pPr>
            <a:lvl6pPr marL="2514537" indent="-228594" eaLnBrk="0" fontAlgn="base" hangingPunct="0">
              <a:spcBef>
                <a:spcPct val="20000"/>
              </a:spcBef>
              <a:spcAft>
                <a:spcPct val="0"/>
              </a:spcAft>
              <a:buClr>
                <a:srgbClr val="1F497D"/>
              </a:buClr>
              <a:buFont typeface="Arial" charset="0"/>
              <a:buChar char="»"/>
              <a:defRPr sz="1400">
                <a:solidFill>
                  <a:schemeClr val="tx1"/>
                </a:solidFill>
                <a:latin typeface="Calibri" pitchFamily="34" charset="0"/>
              </a:defRPr>
            </a:lvl6pPr>
            <a:lvl7pPr marL="2971726" indent="-228594" eaLnBrk="0" fontAlgn="base" hangingPunct="0">
              <a:spcBef>
                <a:spcPct val="20000"/>
              </a:spcBef>
              <a:spcAft>
                <a:spcPct val="0"/>
              </a:spcAft>
              <a:buClr>
                <a:srgbClr val="1F497D"/>
              </a:buClr>
              <a:buFont typeface="Arial" charset="0"/>
              <a:buChar char="»"/>
              <a:defRPr sz="1400">
                <a:solidFill>
                  <a:schemeClr val="tx1"/>
                </a:solidFill>
                <a:latin typeface="Calibri" pitchFamily="34" charset="0"/>
              </a:defRPr>
            </a:lvl7pPr>
            <a:lvl8pPr marL="3428914" indent="-228594" eaLnBrk="0" fontAlgn="base" hangingPunct="0">
              <a:spcBef>
                <a:spcPct val="20000"/>
              </a:spcBef>
              <a:spcAft>
                <a:spcPct val="0"/>
              </a:spcAft>
              <a:buClr>
                <a:srgbClr val="1F497D"/>
              </a:buClr>
              <a:buFont typeface="Arial" charset="0"/>
              <a:buChar char="»"/>
              <a:defRPr sz="1400">
                <a:solidFill>
                  <a:schemeClr val="tx1"/>
                </a:solidFill>
                <a:latin typeface="Calibri" pitchFamily="34" charset="0"/>
              </a:defRPr>
            </a:lvl8pPr>
            <a:lvl9pPr marL="3886103" indent="-228594" eaLnBrk="0" fontAlgn="base" hangingPunct="0">
              <a:spcBef>
                <a:spcPct val="20000"/>
              </a:spcBef>
              <a:spcAft>
                <a:spcPct val="0"/>
              </a:spcAft>
              <a:buClr>
                <a:srgbClr val="1F497D"/>
              </a:buClr>
              <a:buFont typeface="Arial" charset="0"/>
              <a:buChar char="»"/>
              <a:defRPr sz="1400">
                <a:solidFill>
                  <a:schemeClr val="tx1"/>
                </a:solidFill>
                <a:latin typeface="Calibri" pitchFamily="34" charset="0"/>
              </a:defRPr>
            </a:lvl9pPr>
          </a:lstStyle>
          <a:p>
            <a:pPr>
              <a:buNone/>
            </a:pPr>
            <a:endParaRPr lang="en-US" altLang="en-US" dirty="0"/>
          </a:p>
        </p:txBody>
      </p:sp>
      <p:sp>
        <p:nvSpPr>
          <p:cNvPr id="6" name="TextBox 5"/>
          <p:cNvSpPr txBox="1"/>
          <p:nvPr/>
        </p:nvSpPr>
        <p:spPr>
          <a:xfrm>
            <a:off x="7603403" y="5905597"/>
            <a:ext cx="4326826" cy="230832"/>
          </a:xfrm>
          <a:prstGeom prst="rect">
            <a:avLst/>
          </a:prstGeom>
          <a:noFill/>
        </p:spPr>
        <p:txBody>
          <a:bodyPr wrap="none" rtlCol="0">
            <a:spAutoFit/>
          </a:bodyPr>
          <a:lstStyle/>
          <a:p>
            <a:r>
              <a:rPr lang="en-US" sz="900" dirty="0"/>
              <a:t>All images courtesy of Shutterstock or personal archives unless stated otherwise.</a:t>
            </a:r>
          </a:p>
        </p:txBody>
      </p:sp>
    </p:spTree>
    <p:extLst>
      <p:ext uri="{BB962C8B-B14F-4D97-AF65-F5344CB8AC3E}">
        <p14:creationId xmlns:p14="http://schemas.microsoft.com/office/powerpoint/2010/main" val="21159199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79784-90BF-4389-98CD-69A6562FB1E9}"/>
              </a:ext>
            </a:extLst>
          </p:cNvPr>
          <p:cNvSpPr>
            <a:spLocks noGrp="1"/>
          </p:cNvSpPr>
          <p:nvPr>
            <p:ph type="title"/>
          </p:nvPr>
        </p:nvSpPr>
        <p:spPr>
          <a:xfrm>
            <a:off x="609602" y="-207962"/>
            <a:ext cx="11163868" cy="828948"/>
          </a:xfrm>
        </p:spPr>
        <p:txBody>
          <a:bodyPr/>
          <a:lstStyle/>
          <a:p>
            <a:r>
              <a:rPr lang="en-US" dirty="0"/>
              <a:t>Support Goals</a:t>
            </a:r>
            <a:endParaRPr lang="en-US" dirty="0">
              <a:solidFill>
                <a:schemeClr val="tx1">
                  <a:lumMod val="60000"/>
                  <a:lumOff val="40000"/>
                </a:schemeClr>
              </a:solidFill>
            </a:endParaRPr>
          </a:p>
        </p:txBody>
      </p:sp>
      <p:sp>
        <p:nvSpPr>
          <p:cNvPr id="3" name="Content Placeholder 2">
            <a:extLst>
              <a:ext uri="{FF2B5EF4-FFF2-40B4-BE49-F238E27FC236}">
                <a16:creationId xmlns:a16="http://schemas.microsoft.com/office/drawing/2014/main" id="{65D83C84-70B8-44F5-BCB4-DCB4BE9C591A}"/>
              </a:ext>
            </a:extLst>
          </p:cNvPr>
          <p:cNvSpPr>
            <a:spLocks noGrp="1"/>
          </p:cNvSpPr>
          <p:nvPr>
            <p:ph idx="1"/>
          </p:nvPr>
        </p:nvSpPr>
        <p:spPr>
          <a:xfrm>
            <a:off x="609602" y="1191995"/>
            <a:ext cx="11163868" cy="5005256"/>
          </a:xfrm>
        </p:spPr>
        <p:txBody>
          <a:bodyPr/>
          <a:lstStyle/>
          <a:p>
            <a:pPr>
              <a:buClrTx/>
            </a:pPr>
            <a:r>
              <a:rPr lang="en-US" sz="2667" b="1" dirty="0"/>
              <a:t>Mitigation of received dose to first responders: </a:t>
            </a:r>
            <a:r>
              <a:rPr lang="en-US" dirty="0"/>
              <a:t>Reduce the radiation dose burden to response and recovery personnel.</a:t>
            </a:r>
          </a:p>
          <a:p>
            <a:r>
              <a:rPr lang="en-US" sz="2667" b="1" dirty="0"/>
              <a:t>Containment of wastewater:</a:t>
            </a:r>
            <a:r>
              <a:rPr lang="en-US" sz="2667" dirty="0"/>
              <a:t> </a:t>
            </a:r>
            <a:r>
              <a:rPr lang="en-US" dirty="0"/>
              <a:t>Water may be used by first responders and it may also be used to reduce radiation levels to early responders and subsequent response teams. Natural rain events.</a:t>
            </a:r>
          </a:p>
          <a:p>
            <a:r>
              <a:rPr lang="en-US" sz="2667" b="1" dirty="0"/>
              <a:t>Decontamination (gross and final): </a:t>
            </a:r>
            <a:r>
              <a:rPr lang="en-US" dirty="0"/>
              <a:t>Decontamination methods can be more effective if implemented within days of a release rather than waiting months or years.</a:t>
            </a:r>
          </a:p>
          <a:p>
            <a:pPr>
              <a:buClrTx/>
            </a:pPr>
            <a:r>
              <a:rPr lang="en-US" sz="2667" b="1" dirty="0"/>
              <a:t>Solid waste management:</a:t>
            </a:r>
            <a:r>
              <a:rPr lang="en-US" sz="2667" dirty="0"/>
              <a:t> </a:t>
            </a:r>
            <a:r>
              <a:rPr lang="en-US" dirty="0"/>
              <a:t>Large amounts of contaminated, solid waste will be generated over a wide area from businesses and residences. </a:t>
            </a:r>
          </a:p>
          <a:p>
            <a:pPr>
              <a:buClrTx/>
            </a:pPr>
            <a:r>
              <a:rPr lang="en-US" sz="2667" b="1" dirty="0"/>
              <a:t>Survey and monitoring:</a:t>
            </a:r>
            <a:r>
              <a:rPr lang="en-US" dirty="0"/>
              <a:t> Monitor the radiological contamination levels in affected areas for an extended period. </a:t>
            </a:r>
          </a:p>
        </p:txBody>
      </p:sp>
      <p:sp>
        <p:nvSpPr>
          <p:cNvPr id="4" name="Text Placeholder 3">
            <a:extLst>
              <a:ext uri="{FF2B5EF4-FFF2-40B4-BE49-F238E27FC236}">
                <a16:creationId xmlns:a16="http://schemas.microsoft.com/office/drawing/2014/main" id="{00B0B0BB-4CF7-415F-8232-B122D87880BD}"/>
              </a:ext>
            </a:extLst>
          </p:cNvPr>
          <p:cNvSpPr>
            <a:spLocks noGrp="1"/>
          </p:cNvSpPr>
          <p:nvPr>
            <p:ph type="body" sz="quarter" idx="12"/>
          </p:nvPr>
        </p:nvSpPr>
        <p:spPr>
          <a:xfrm>
            <a:off x="609602" y="660749"/>
            <a:ext cx="11163868" cy="499715"/>
          </a:xfrm>
        </p:spPr>
        <p:txBody>
          <a:bodyPr/>
          <a:lstStyle/>
          <a:p>
            <a:r>
              <a:rPr lang="en-US" i="1" dirty="0">
                <a:solidFill>
                  <a:schemeClr val="tx1">
                    <a:lumMod val="75000"/>
                  </a:schemeClr>
                </a:solidFill>
              </a:rPr>
              <a:t>A collection of response/recovery missions</a:t>
            </a:r>
            <a:endParaRPr lang="en-US" i="1" dirty="0">
              <a:solidFill>
                <a:schemeClr val="bg1">
                  <a:lumMod val="50000"/>
                </a:schemeClr>
              </a:solidFill>
            </a:endParaRPr>
          </a:p>
        </p:txBody>
      </p:sp>
      <p:sp>
        <p:nvSpPr>
          <p:cNvPr id="5" name="Slide Number Placeholder 4">
            <a:extLst>
              <a:ext uri="{FF2B5EF4-FFF2-40B4-BE49-F238E27FC236}">
                <a16:creationId xmlns:a16="http://schemas.microsoft.com/office/drawing/2014/main" id="{551BD09F-30FB-453C-A30E-056FE0AB2506}"/>
              </a:ext>
            </a:extLst>
          </p:cNvPr>
          <p:cNvSpPr>
            <a:spLocks noGrp="1"/>
          </p:cNvSpPr>
          <p:nvPr>
            <p:ph type="sldNum" sz="quarter" idx="13"/>
          </p:nvPr>
        </p:nvSpPr>
        <p:spPr/>
        <p:txBody>
          <a:bodyPr/>
          <a:lstStyle/>
          <a:p>
            <a:fld id="{AEFAAC5A-9C4F-4278-920D-DF2BAB595749}" type="slidenum">
              <a:rPr lang="en-US" smtClean="0"/>
              <a:pPr/>
              <a:t>3</a:t>
            </a:fld>
            <a:endParaRPr lang="en-US" dirty="0"/>
          </a:p>
        </p:txBody>
      </p:sp>
    </p:spTree>
    <p:extLst>
      <p:ext uri="{BB962C8B-B14F-4D97-AF65-F5344CB8AC3E}">
        <p14:creationId xmlns:p14="http://schemas.microsoft.com/office/powerpoint/2010/main" val="7294925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2" y="81351"/>
            <a:ext cx="11163868" cy="828948"/>
          </a:xfrm>
        </p:spPr>
        <p:txBody>
          <a:bodyPr/>
          <a:lstStyle/>
          <a:p>
            <a:r>
              <a:rPr lang="en-US" dirty="0"/>
              <a:t>Approach</a:t>
            </a:r>
          </a:p>
        </p:txBody>
      </p:sp>
      <p:sp>
        <p:nvSpPr>
          <p:cNvPr id="3" name="Content Placeholder 2"/>
          <p:cNvSpPr>
            <a:spLocks noGrp="1"/>
          </p:cNvSpPr>
          <p:nvPr>
            <p:ph idx="1"/>
          </p:nvPr>
        </p:nvSpPr>
        <p:spPr>
          <a:xfrm>
            <a:off x="644103" y="1222798"/>
            <a:ext cx="6591928" cy="2741649"/>
          </a:xfrm>
        </p:spPr>
        <p:txBody>
          <a:bodyPr/>
          <a:lstStyle/>
          <a:p>
            <a:pPr>
              <a:spcBef>
                <a:spcPts val="448"/>
              </a:spcBef>
            </a:pPr>
            <a:r>
              <a:rPr lang="en-US" sz="2000" dirty="0">
                <a:solidFill>
                  <a:schemeClr val="tx1"/>
                </a:solidFill>
              </a:rPr>
              <a:t>To develop a list of answers to the scenarios posed</a:t>
            </a:r>
          </a:p>
          <a:p>
            <a:pPr lvl="1">
              <a:spcBef>
                <a:spcPts val="448"/>
              </a:spcBef>
            </a:pPr>
            <a:r>
              <a:rPr lang="en-US" sz="2000" dirty="0">
                <a:solidFill>
                  <a:schemeClr val="tx1"/>
                </a:solidFill>
              </a:rPr>
              <a:t>Solicited responses from various subject matter experts across the country and the United Kingdom.  </a:t>
            </a:r>
          </a:p>
          <a:p>
            <a:pPr lvl="1">
              <a:spcBef>
                <a:spcPts val="448"/>
              </a:spcBef>
            </a:pPr>
            <a:r>
              <a:rPr lang="en-US" sz="2000" dirty="0">
                <a:solidFill>
                  <a:schemeClr val="tx1"/>
                </a:solidFill>
              </a:rPr>
              <a:t>Reviewed citywide all-hazards response documents and radiologically-specific response documents.</a:t>
            </a:r>
          </a:p>
          <a:p>
            <a:pPr lvl="1">
              <a:spcBef>
                <a:spcPts val="448"/>
              </a:spcBef>
            </a:pPr>
            <a:r>
              <a:rPr lang="en-US" sz="2000" dirty="0">
                <a:solidFill>
                  <a:schemeClr val="tx1"/>
                </a:solidFill>
              </a:rPr>
              <a:t>Obtained preferred methods from local and regional emergency management and response personnel from around U.S.</a:t>
            </a:r>
          </a:p>
          <a:p>
            <a:pPr lvl="1"/>
            <a:endParaRPr lang="en-US" sz="2000" dirty="0"/>
          </a:p>
        </p:txBody>
      </p:sp>
      <p:sp>
        <p:nvSpPr>
          <p:cNvPr id="5" name="Slide Number Placeholder 4"/>
          <p:cNvSpPr>
            <a:spLocks noGrp="1"/>
          </p:cNvSpPr>
          <p:nvPr>
            <p:ph type="sldNum" sz="quarter" idx="12"/>
          </p:nvPr>
        </p:nvSpPr>
        <p:spPr/>
        <p:txBody>
          <a:bodyPr/>
          <a:lstStyle/>
          <a:p>
            <a:pPr>
              <a:defRPr/>
            </a:pPr>
            <a:fld id="{38135F44-31E7-46F3-908B-E3A9EDDACA54}" type="slidenum">
              <a:rPr lang="en-US" altLang="en-US" smtClean="0"/>
              <a:pPr>
                <a:defRPr/>
              </a:pPr>
              <a:t>4</a:t>
            </a:fld>
            <a:endParaRPr lang="en-US" altLang="en-US" dirty="0"/>
          </a:p>
        </p:txBody>
      </p:sp>
      <p:pic>
        <p:nvPicPr>
          <p:cNvPr id="6" name="Picture Placeholder 21"/>
          <p:cNvPicPr>
            <a:picLocks noChangeAspect="1"/>
          </p:cNvPicPr>
          <p:nvPr/>
        </p:nvPicPr>
        <p:blipFill>
          <a:blip r:embed="rId2" cstate="print">
            <a:extLst>
              <a:ext uri="{28A0092B-C50C-407E-A947-70E740481C1C}">
                <a14:useLocalDpi xmlns:a14="http://schemas.microsoft.com/office/drawing/2010/main" val="0"/>
              </a:ext>
            </a:extLst>
          </a:blip>
          <a:srcRect l="7767" r="7767"/>
          <a:stretch>
            <a:fillRect/>
          </a:stretch>
        </p:blipFill>
        <p:spPr>
          <a:xfrm>
            <a:off x="7236032" y="81351"/>
            <a:ext cx="4750645" cy="3163117"/>
          </a:xfrm>
          <a:prstGeom prst="rect">
            <a:avLst/>
          </a:prstGeom>
        </p:spPr>
      </p:pic>
      <p:sp>
        <p:nvSpPr>
          <p:cNvPr id="7" name="Content Placeholder 2"/>
          <p:cNvSpPr txBox="1">
            <a:spLocks/>
          </p:cNvSpPr>
          <p:nvPr/>
        </p:nvSpPr>
        <p:spPr bwMode="auto">
          <a:xfrm>
            <a:off x="609600" y="3874653"/>
            <a:ext cx="11281557" cy="2311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1F497D"/>
              </a:buClr>
              <a:buFont typeface="Wingdings" pitchFamily="2" charset="2"/>
              <a:buChar char="§"/>
              <a:defRPr>
                <a:solidFill>
                  <a:schemeClr val="tx1"/>
                </a:solidFill>
                <a:latin typeface="+mn-lt"/>
                <a:ea typeface="+mn-ea"/>
                <a:cs typeface="+mn-cs"/>
              </a:defRPr>
            </a:lvl1pPr>
            <a:lvl2pPr marL="742950" indent="-285750" algn="l" rtl="0" eaLnBrk="0" fontAlgn="base" hangingPunct="0">
              <a:spcBef>
                <a:spcPct val="20000"/>
              </a:spcBef>
              <a:spcAft>
                <a:spcPct val="0"/>
              </a:spcAft>
              <a:buClr>
                <a:srgbClr val="1F497D"/>
              </a:buClr>
              <a:buChar char="–"/>
              <a:defRPr sz="1600">
                <a:solidFill>
                  <a:schemeClr val="tx1"/>
                </a:solidFill>
                <a:latin typeface="+mn-lt"/>
              </a:defRPr>
            </a:lvl2pPr>
            <a:lvl3pPr marL="1143000" indent="-228600" algn="l" rtl="0" eaLnBrk="0" fontAlgn="base" hangingPunct="0">
              <a:spcBef>
                <a:spcPct val="20000"/>
              </a:spcBef>
              <a:spcAft>
                <a:spcPct val="0"/>
              </a:spcAft>
              <a:buClr>
                <a:srgbClr val="1F497D"/>
              </a:buClr>
              <a:buChar char="•"/>
              <a:defRPr sz="1400">
                <a:solidFill>
                  <a:schemeClr val="tx1"/>
                </a:solidFill>
                <a:latin typeface="+mn-lt"/>
              </a:defRPr>
            </a:lvl3pPr>
            <a:lvl4pPr marL="1600200" indent="-228600" algn="l" rtl="0" eaLnBrk="0" fontAlgn="base" hangingPunct="0">
              <a:spcBef>
                <a:spcPct val="20000"/>
              </a:spcBef>
              <a:spcAft>
                <a:spcPct val="0"/>
              </a:spcAft>
              <a:buClr>
                <a:srgbClr val="1F497D"/>
              </a:buClr>
              <a:buChar char="–"/>
              <a:defRPr sz="1400">
                <a:solidFill>
                  <a:schemeClr val="tx1"/>
                </a:solidFill>
                <a:latin typeface="+mn-lt"/>
              </a:defRPr>
            </a:lvl4pPr>
            <a:lvl5pPr marL="2057400" indent="-228600" algn="l" rtl="0" eaLnBrk="0" fontAlgn="base" hangingPunct="0">
              <a:spcBef>
                <a:spcPct val="20000"/>
              </a:spcBef>
              <a:spcAft>
                <a:spcPct val="0"/>
              </a:spcAft>
              <a:buClr>
                <a:srgbClr val="1F497D"/>
              </a:buClr>
              <a:buFont typeface="Arial" charset="0"/>
              <a:buChar char="»"/>
              <a:defRPr sz="1400">
                <a:solidFill>
                  <a:schemeClr val="tx1"/>
                </a:solidFill>
                <a:latin typeface="+mn-lt"/>
              </a:defRPr>
            </a:lvl5pPr>
            <a:lvl6pPr marL="2514600" indent="-228600" algn="l" rtl="0" fontAlgn="base">
              <a:spcBef>
                <a:spcPct val="20000"/>
              </a:spcBef>
              <a:spcAft>
                <a:spcPct val="0"/>
              </a:spcAft>
              <a:buClr>
                <a:srgbClr val="1F497D"/>
              </a:buClr>
              <a:buFont typeface="Arial" charset="0"/>
              <a:buChar char="»"/>
              <a:defRPr sz="1400">
                <a:solidFill>
                  <a:schemeClr val="tx1"/>
                </a:solidFill>
                <a:latin typeface="+mn-lt"/>
              </a:defRPr>
            </a:lvl6pPr>
            <a:lvl7pPr marL="2971800" indent="-228600" algn="l" rtl="0" fontAlgn="base">
              <a:spcBef>
                <a:spcPct val="20000"/>
              </a:spcBef>
              <a:spcAft>
                <a:spcPct val="0"/>
              </a:spcAft>
              <a:buClr>
                <a:srgbClr val="1F497D"/>
              </a:buClr>
              <a:buFont typeface="Arial" charset="0"/>
              <a:buChar char="»"/>
              <a:defRPr sz="1400">
                <a:solidFill>
                  <a:schemeClr val="tx1"/>
                </a:solidFill>
                <a:latin typeface="+mn-lt"/>
              </a:defRPr>
            </a:lvl7pPr>
            <a:lvl8pPr marL="3429000" indent="-228600" algn="l" rtl="0" fontAlgn="base">
              <a:spcBef>
                <a:spcPct val="20000"/>
              </a:spcBef>
              <a:spcAft>
                <a:spcPct val="0"/>
              </a:spcAft>
              <a:buClr>
                <a:srgbClr val="1F497D"/>
              </a:buClr>
              <a:buFont typeface="Arial" charset="0"/>
              <a:buChar char="»"/>
              <a:defRPr sz="1400">
                <a:solidFill>
                  <a:schemeClr val="tx1"/>
                </a:solidFill>
                <a:latin typeface="+mn-lt"/>
              </a:defRPr>
            </a:lvl8pPr>
            <a:lvl9pPr marL="3886200" indent="-228600" algn="l" rtl="0" fontAlgn="base">
              <a:spcBef>
                <a:spcPct val="20000"/>
              </a:spcBef>
              <a:spcAft>
                <a:spcPct val="0"/>
              </a:spcAft>
              <a:buClr>
                <a:srgbClr val="1F497D"/>
              </a:buClr>
              <a:buFont typeface="Arial" charset="0"/>
              <a:buChar char="»"/>
              <a:defRPr sz="1400">
                <a:solidFill>
                  <a:schemeClr val="tx1"/>
                </a:solidFill>
                <a:latin typeface="+mn-lt"/>
              </a:defRPr>
            </a:lvl9pPr>
          </a:lstStyle>
          <a:p>
            <a:pPr marL="618051" lvl="1"/>
            <a:r>
              <a:rPr lang="en-US" sz="2000" dirty="0">
                <a:solidFill>
                  <a:schemeClr val="tx1"/>
                </a:solidFill>
              </a:rPr>
              <a:t>Held workshops with various national and local SMEs.</a:t>
            </a:r>
          </a:p>
          <a:p>
            <a:pPr marL="618051" lvl="1"/>
            <a:r>
              <a:rPr lang="en-US" sz="2000" kern="0" dirty="0"/>
              <a:t>Held teleconferences and meetings to brainstorm and discuss potential options and identify gaps in our approach.</a:t>
            </a:r>
          </a:p>
          <a:p>
            <a:pPr marL="158747" indent="-158747"/>
            <a:r>
              <a:rPr lang="en-US" sz="2000" kern="0" dirty="0"/>
              <a:t>The information collected  </a:t>
            </a:r>
          </a:p>
          <a:p>
            <a:pPr marL="618051" lvl="1"/>
            <a:r>
              <a:rPr lang="en-US" sz="2000" kern="0" dirty="0"/>
              <a:t>Contains a description of the equipment and its potential use, primary advantages and limitations, and opportunities for gathering additional data on its efficacy. </a:t>
            </a:r>
          </a:p>
        </p:txBody>
      </p:sp>
    </p:spTree>
    <p:extLst>
      <p:ext uri="{BB962C8B-B14F-4D97-AF65-F5344CB8AC3E}">
        <p14:creationId xmlns:p14="http://schemas.microsoft.com/office/powerpoint/2010/main" val="2346712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75A6116-4699-4B4C-8947-775C09701A86}"/>
              </a:ext>
            </a:extLst>
          </p:cNvPr>
          <p:cNvSpPr>
            <a:spLocks noGrp="1"/>
          </p:cNvSpPr>
          <p:nvPr>
            <p:ph type="body" sz="quarter" idx="10"/>
          </p:nvPr>
        </p:nvSpPr>
        <p:spPr/>
        <p:txBody>
          <a:bodyPr/>
          <a:lstStyle/>
          <a:p>
            <a:r>
              <a:rPr lang="en-US" dirty="0"/>
              <a:t>TOOL DEMONSTRATION</a:t>
            </a:r>
          </a:p>
        </p:txBody>
      </p:sp>
      <p:sp>
        <p:nvSpPr>
          <p:cNvPr id="5" name="Slide Number Placeholder 4">
            <a:extLst>
              <a:ext uri="{FF2B5EF4-FFF2-40B4-BE49-F238E27FC236}">
                <a16:creationId xmlns:a16="http://schemas.microsoft.com/office/drawing/2014/main" id="{B2DEE6E0-4E08-4070-ACBC-B7C8962703EE}"/>
              </a:ext>
            </a:extLst>
          </p:cNvPr>
          <p:cNvSpPr>
            <a:spLocks noGrp="1"/>
          </p:cNvSpPr>
          <p:nvPr>
            <p:ph type="sldNum" sz="quarter" idx="4294967295"/>
          </p:nvPr>
        </p:nvSpPr>
        <p:spPr>
          <a:xfrm>
            <a:off x="0" y="6473825"/>
            <a:ext cx="609600" cy="182563"/>
          </a:xfrm>
        </p:spPr>
        <p:txBody>
          <a:bodyPr/>
          <a:lstStyle/>
          <a:p>
            <a:fld id="{AEFAAC5A-9C4F-4278-920D-DF2BAB595749}" type="slidenum">
              <a:rPr lang="en-US" smtClean="0"/>
              <a:pPr/>
              <a:t>5</a:t>
            </a:fld>
            <a:endParaRPr lang="en-US" dirty="0"/>
          </a:p>
        </p:txBody>
      </p:sp>
    </p:spTree>
    <p:extLst>
      <p:ext uri="{BB962C8B-B14F-4D97-AF65-F5344CB8AC3E}">
        <p14:creationId xmlns:p14="http://schemas.microsoft.com/office/powerpoint/2010/main" val="17313172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CB8AE4C-2B55-0CD9-CB92-D969EA5E07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609601" y="978545"/>
            <a:ext cx="10972798" cy="5368692"/>
          </a:xfrm>
          <a:prstGeom prst="rect">
            <a:avLst/>
          </a:prstGeom>
          <a:noFill/>
          <a:ln>
            <a:noFill/>
          </a:ln>
          <a:effectLst>
            <a:outerShdw blurRad="50800" dist="38100" dir="2700000" algn="tl" rotWithShape="0">
              <a:prstClr val="black">
                <a:alpha val="40000"/>
              </a:prstClr>
            </a:outerShdw>
          </a:effectLst>
        </p:spPr>
      </p:pic>
      <p:sp>
        <p:nvSpPr>
          <p:cNvPr id="5" name="Slide Number Placeholder 4"/>
          <p:cNvSpPr>
            <a:spLocks noGrp="1"/>
          </p:cNvSpPr>
          <p:nvPr>
            <p:ph type="sldNum" sz="quarter" idx="13"/>
          </p:nvPr>
        </p:nvSpPr>
        <p:spPr/>
        <p:txBody>
          <a:bodyPr/>
          <a:lstStyle/>
          <a:p>
            <a:fld id="{AEFAAC5A-9C4F-4278-920D-DF2BAB595749}" type="slidenum">
              <a:rPr lang="en-US" smtClean="0"/>
              <a:pPr/>
              <a:t>6</a:t>
            </a:fld>
            <a:endParaRPr lang="en-US" dirty="0"/>
          </a:p>
        </p:txBody>
      </p:sp>
      <p:sp>
        <p:nvSpPr>
          <p:cNvPr id="8" name="Title 15">
            <a:extLst>
              <a:ext uri="{FF2B5EF4-FFF2-40B4-BE49-F238E27FC236}">
                <a16:creationId xmlns:a16="http://schemas.microsoft.com/office/drawing/2014/main" id="{8246F594-F483-1145-A1A2-EED85CAD6176}"/>
              </a:ext>
            </a:extLst>
          </p:cNvPr>
          <p:cNvSpPr>
            <a:spLocks noGrp="1"/>
          </p:cNvSpPr>
          <p:nvPr>
            <p:ph type="title"/>
          </p:nvPr>
        </p:nvSpPr>
        <p:spPr>
          <a:xfrm>
            <a:off x="609602" y="23126"/>
            <a:ext cx="11163868" cy="828948"/>
          </a:xfrm>
        </p:spPr>
        <p:txBody>
          <a:bodyPr/>
          <a:lstStyle/>
          <a:p>
            <a:r>
              <a:rPr lang="en-US" dirty="0"/>
              <a:t>Sign-In Page</a:t>
            </a:r>
          </a:p>
        </p:txBody>
      </p:sp>
    </p:spTree>
    <p:extLst>
      <p:ext uri="{BB962C8B-B14F-4D97-AF65-F5344CB8AC3E}">
        <p14:creationId xmlns:p14="http://schemas.microsoft.com/office/powerpoint/2010/main" val="24249082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4114112-497F-4671-9569-637E6C889F7F}"/>
              </a:ext>
            </a:extLst>
          </p:cNvPr>
          <p:cNvPicPr>
            <a:picLocks noChangeAspect="1"/>
          </p:cNvPicPr>
          <p:nvPr/>
        </p:nvPicPr>
        <p:blipFill>
          <a:blip r:embed="rId2"/>
          <a:stretch>
            <a:fillRect/>
          </a:stretch>
        </p:blipFill>
        <p:spPr>
          <a:xfrm>
            <a:off x="846668" y="844393"/>
            <a:ext cx="10005140" cy="5649962"/>
          </a:xfrm>
          <a:prstGeom prst="rect">
            <a:avLst/>
          </a:prstGeom>
        </p:spPr>
      </p:pic>
      <p:sp>
        <p:nvSpPr>
          <p:cNvPr id="16" name="Title 15">
            <a:extLst>
              <a:ext uri="{FF2B5EF4-FFF2-40B4-BE49-F238E27FC236}">
                <a16:creationId xmlns:a16="http://schemas.microsoft.com/office/drawing/2014/main" id="{8246F594-F483-1145-A1A2-EED85CAD6176}"/>
              </a:ext>
            </a:extLst>
          </p:cNvPr>
          <p:cNvSpPr>
            <a:spLocks noGrp="1"/>
          </p:cNvSpPr>
          <p:nvPr>
            <p:ph type="title"/>
          </p:nvPr>
        </p:nvSpPr>
        <p:spPr>
          <a:xfrm>
            <a:off x="609602" y="15445"/>
            <a:ext cx="11163868" cy="828948"/>
          </a:xfrm>
        </p:spPr>
        <p:txBody>
          <a:bodyPr/>
          <a:lstStyle/>
          <a:p>
            <a:r>
              <a:rPr lang="en-US" dirty="0"/>
              <a:t>dashboard</a:t>
            </a:r>
          </a:p>
        </p:txBody>
      </p:sp>
      <p:sp>
        <p:nvSpPr>
          <p:cNvPr id="8" name="TextBox 7"/>
          <p:cNvSpPr txBox="1"/>
          <p:nvPr/>
        </p:nvSpPr>
        <p:spPr>
          <a:xfrm>
            <a:off x="5196386" y="49370"/>
            <a:ext cx="4948828" cy="502766"/>
          </a:xfrm>
          <a:prstGeom prst="rect">
            <a:avLst/>
          </a:prstGeom>
          <a:solidFill>
            <a:schemeClr val="bg1">
              <a:alpha val="70000"/>
            </a:schemeClr>
          </a:solidFill>
        </p:spPr>
        <p:txBody>
          <a:bodyPr wrap="square" rtlCol="0">
            <a:spAutoFit/>
          </a:bodyPr>
          <a:lstStyle/>
          <a:p>
            <a:pPr lvl="0"/>
            <a:r>
              <a:rPr lang="en-US" sz="2667" b="1" i="1" dirty="0">
                <a:solidFill>
                  <a:schemeClr val="accent1">
                    <a:lumMod val="50000"/>
                  </a:schemeClr>
                </a:solidFill>
                <a:effectLst>
                  <a:outerShdw blurRad="38100" dist="38100" dir="2700000" algn="tl">
                    <a:srgbClr val="000000">
                      <a:alpha val="43137"/>
                    </a:srgbClr>
                  </a:outerShdw>
                </a:effectLst>
              </a:rPr>
              <a:t>Navigation and Search Bar</a:t>
            </a:r>
            <a:endParaRPr lang="en-US" sz="2667" b="1" dirty="0">
              <a:solidFill>
                <a:schemeClr val="accent1">
                  <a:lumMod val="50000"/>
                </a:schemeClr>
              </a:solidFill>
              <a:effectLst>
                <a:outerShdw blurRad="38100" dist="38100" dir="2700000" algn="tl">
                  <a:srgbClr val="000000">
                    <a:alpha val="43137"/>
                  </a:srgbClr>
                </a:outerShdw>
              </a:effectLst>
            </a:endParaRPr>
          </a:p>
        </p:txBody>
      </p:sp>
      <p:sp>
        <p:nvSpPr>
          <p:cNvPr id="9" name="TextBox 8"/>
          <p:cNvSpPr txBox="1"/>
          <p:nvPr/>
        </p:nvSpPr>
        <p:spPr>
          <a:xfrm>
            <a:off x="1340193" y="5210747"/>
            <a:ext cx="3737283" cy="954300"/>
          </a:xfrm>
          <a:prstGeom prst="rect">
            <a:avLst/>
          </a:prstGeom>
          <a:solidFill>
            <a:srgbClr val="FBFFF3"/>
          </a:solidFill>
          <a:ln w="28575">
            <a:solidFill>
              <a:schemeClr val="accent1"/>
            </a:solidFill>
          </a:ln>
        </p:spPr>
        <p:txBody>
          <a:bodyPr wrap="square" rtlCol="0">
            <a:spAutoFit/>
          </a:bodyPr>
          <a:lstStyle/>
          <a:p>
            <a:pPr lvl="0"/>
            <a:r>
              <a:rPr lang="en-US" sz="2667" b="1" i="1" dirty="0">
                <a:ln w="0"/>
                <a:solidFill>
                  <a:schemeClr val="accent1">
                    <a:lumMod val="50000"/>
                  </a:schemeClr>
                </a:solidFill>
                <a:effectLst>
                  <a:outerShdw blurRad="38100" dist="25400" dir="5400000" algn="ctr" rotWithShape="0">
                    <a:srgbClr val="6E747A">
                      <a:alpha val="43000"/>
                    </a:srgbClr>
                  </a:outerShdw>
                </a:effectLst>
              </a:rPr>
              <a:t>Subject Pane – </a:t>
            </a:r>
          </a:p>
          <a:p>
            <a:pPr lvl="0"/>
            <a:r>
              <a:rPr lang="en-US" sz="1467" dirty="0">
                <a:ln w="0"/>
                <a:solidFill>
                  <a:schemeClr val="accent1">
                    <a:lumMod val="50000"/>
                  </a:schemeClr>
                </a:solidFill>
                <a:effectLst>
                  <a:outerShdw blurRad="38100" dist="25400" dir="5400000" algn="ctr" rotWithShape="0">
                    <a:srgbClr val="6E747A">
                      <a:alpha val="43000"/>
                    </a:srgbClr>
                  </a:outerShdw>
                </a:effectLst>
              </a:rPr>
              <a:t>Shows the options available to the user for inclusion into the Active Plan</a:t>
            </a:r>
            <a:r>
              <a:rPr lang="en-US" sz="1467" dirty="0">
                <a:ln w="0"/>
                <a:solidFill>
                  <a:schemeClr val="accent1">
                    <a:lumMod val="75000"/>
                  </a:schemeClr>
                </a:solidFill>
                <a:effectLst>
                  <a:outerShdw blurRad="38100" dist="25400" dir="5400000" algn="ctr" rotWithShape="0">
                    <a:srgbClr val="6E747A">
                      <a:alpha val="43000"/>
                    </a:srgbClr>
                  </a:outerShdw>
                </a:effectLst>
              </a:rPr>
              <a:t>.</a:t>
            </a:r>
            <a:r>
              <a:rPr lang="en-US" sz="1467" b="1" i="1" dirty="0">
                <a:ln w="0"/>
                <a:solidFill>
                  <a:schemeClr val="accent1">
                    <a:lumMod val="75000"/>
                  </a:schemeClr>
                </a:solidFill>
                <a:effectLst>
                  <a:outerShdw blurRad="38100" dist="25400" dir="5400000" algn="ctr" rotWithShape="0">
                    <a:srgbClr val="6E747A">
                      <a:alpha val="43000"/>
                    </a:srgbClr>
                  </a:outerShdw>
                </a:effectLst>
              </a:rPr>
              <a:t> </a:t>
            </a:r>
          </a:p>
        </p:txBody>
      </p:sp>
      <p:sp>
        <p:nvSpPr>
          <p:cNvPr id="10" name="TextBox 9"/>
          <p:cNvSpPr txBox="1"/>
          <p:nvPr/>
        </p:nvSpPr>
        <p:spPr>
          <a:xfrm>
            <a:off x="6537512" y="5210747"/>
            <a:ext cx="3737283" cy="1180067"/>
          </a:xfrm>
          <a:prstGeom prst="rect">
            <a:avLst/>
          </a:prstGeom>
          <a:solidFill>
            <a:srgbClr val="FBFFF3"/>
          </a:solidFill>
          <a:ln w="28575">
            <a:solidFill>
              <a:schemeClr val="accent1"/>
            </a:solidFill>
          </a:ln>
        </p:spPr>
        <p:txBody>
          <a:bodyPr wrap="square" rtlCol="0">
            <a:spAutoFit/>
          </a:bodyPr>
          <a:lstStyle/>
          <a:p>
            <a:pPr lvl="0"/>
            <a:r>
              <a:rPr lang="en-US" sz="2667" b="1" i="1" dirty="0">
                <a:solidFill>
                  <a:schemeClr val="accent1">
                    <a:lumMod val="50000"/>
                  </a:schemeClr>
                </a:solidFill>
                <a:effectLst>
                  <a:outerShdw blurRad="38100" dist="38100" dir="2700000" algn="tl">
                    <a:srgbClr val="000000">
                      <a:alpha val="43137"/>
                    </a:srgbClr>
                  </a:outerShdw>
                </a:effectLst>
              </a:rPr>
              <a:t>Active Plan Pane –</a:t>
            </a:r>
          </a:p>
          <a:p>
            <a:r>
              <a:rPr lang="en-US" sz="1467" dirty="0">
                <a:ln w="0"/>
                <a:solidFill>
                  <a:schemeClr val="accent1">
                    <a:lumMod val="50000"/>
                  </a:schemeClr>
                </a:solidFill>
                <a:effectLst>
                  <a:outerShdw blurRad="38100" dist="25400" dir="5400000" algn="ctr" rotWithShape="0">
                    <a:srgbClr val="6E747A">
                      <a:alpha val="43000"/>
                    </a:srgbClr>
                  </a:outerShdw>
                </a:effectLst>
              </a:rPr>
              <a:t>Keeps a running tab on those items</a:t>
            </a:r>
            <a:r>
              <a:rPr lang="en-US" sz="1467" dirty="0">
                <a:solidFill>
                  <a:schemeClr val="accent1">
                    <a:lumMod val="50000"/>
                  </a:schemeClr>
                </a:solidFill>
                <a:effectLst>
                  <a:outerShdw blurRad="38100" dist="38100" dir="2700000" algn="tl">
                    <a:srgbClr val="000000">
                      <a:alpha val="43137"/>
                    </a:srgbClr>
                  </a:outerShdw>
                </a:effectLst>
              </a:rPr>
              <a:t> </a:t>
            </a:r>
            <a:r>
              <a:rPr lang="en-US" sz="1467" dirty="0">
                <a:ln w="0"/>
                <a:solidFill>
                  <a:schemeClr val="accent1">
                    <a:lumMod val="50000"/>
                  </a:schemeClr>
                </a:solidFill>
                <a:effectLst>
                  <a:outerShdw blurRad="38100" dist="25400" dir="5400000" algn="ctr" rotWithShape="0">
                    <a:srgbClr val="6E747A">
                      <a:alpha val="43000"/>
                    </a:srgbClr>
                  </a:outerShdw>
                </a:effectLst>
              </a:rPr>
              <a:t>selected in the Subject pane. Organizes your effort and equipment choices.</a:t>
            </a:r>
          </a:p>
        </p:txBody>
      </p:sp>
      <p:sp>
        <p:nvSpPr>
          <p:cNvPr id="2" name="Rectangle 1">
            <a:extLst>
              <a:ext uri="{FF2B5EF4-FFF2-40B4-BE49-F238E27FC236}">
                <a16:creationId xmlns:a16="http://schemas.microsoft.com/office/drawing/2014/main" id="{763326AF-F071-4528-A99C-D075165815A1}"/>
              </a:ext>
            </a:extLst>
          </p:cNvPr>
          <p:cNvSpPr/>
          <p:nvPr/>
        </p:nvSpPr>
        <p:spPr>
          <a:xfrm>
            <a:off x="7670800" y="1136649"/>
            <a:ext cx="1060450" cy="127001"/>
          </a:xfrm>
          <a:prstGeom prst="rect">
            <a:avLst/>
          </a:prstGeom>
          <a:solidFill>
            <a:schemeClr val="accent2">
              <a:lumMod val="75000"/>
            </a:schemeClr>
          </a:solidFill>
          <a:ln>
            <a:solidFill>
              <a:schemeClr val="accent2">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Left Brace 5">
            <a:extLst>
              <a:ext uri="{FF2B5EF4-FFF2-40B4-BE49-F238E27FC236}">
                <a16:creationId xmlns:a16="http://schemas.microsoft.com/office/drawing/2014/main" id="{A7650D26-3B0C-4840-977B-B9B7D5DB9C78}"/>
              </a:ext>
            </a:extLst>
          </p:cNvPr>
          <p:cNvSpPr/>
          <p:nvPr/>
        </p:nvSpPr>
        <p:spPr>
          <a:xfrm rot="5400000">
            <a:off x="7375434" y="-2427234"/>
            <a:ext cx="270065" cy="6219828"/>
          </a:xfrm>
          <a:prstGeom prst="leftBrace">
            <a:avLst>
              <a:gd name="adj1" fmla="val 8333"/>
              <a:gd name="adj2" fmla="val 51072"/>
            </a:avLst>
          </a:prstGeom>
          <a:ln w="34925">
            <a:solidFill>
              <a:schemeClr val="accent1">
                <a:lumMod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93622897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1"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3F5BEF9-1759-4C0C-BFE9-FFAE82CCC8D0}"/>
              </a:ext>
            </a:extLst>
          </p:cNvPr>
          <p:cNvPicPr>
            <a:picLocks noChangeAspect="1"/>
          </p:cNvPicPr>
          <p:nvPr/>
        </p:nvPicPr>
        <p:blipFill>
          <a:blip r:embed="rId2"/>
          <a:stretch>
            <a:fillRect/>
          </a:stretch>
        </p:blipFill>
        <p:spPr>
          <a:xfrm>
            <a:off x="609602" y="844392"/>
            <a:ext cx="7835900" cy="2438400"/>
          </a:xfrm>
          <a:prstGeom prst="rect">
            <a:avLst/>
          </a:prstGeom>
        </p:spPr>
      </p:pic>
      <p:pic>
        <p:nvPicPr>
          <p:cNvPr id="7" name="Picture 6" descr="A picture containing application&#10;&#10;Description automatically generated">
            <a:extLst>
              <a:ext uri="{FF2B5EF4-FFF2-40B4-BE49-F238E27FC236}">
                <a16:creationId xmlns:a16="http://schemas.microsoft.com/office/drawing/2014/main" id="{395C7A5B-B287-447A-AE72-EBBA2422AEC9}"/>
              </a:ext>
            </a:extLst>
          </p:cNvPr>
          <p:cNvPicPr>
            <a:picLocks noChangeAspect="1"/>
          </p:cNvPicPr>
          <p:nvPr/>
        </p:nvPicPr>
        <p:blipFill>
          <a:blip r:embed="rId3"/>
          <a:stretch>
            <a:fillRect/>
          </a:stretch>
        </p:blipFill>
        <p:spPr>
          <a:xfrm>
            <a:off x="3510930" y="3282792"/>
            <a:ext cx="7095193" cy="3225731"/>
          </a:xfrm>
          <a:prstGeom prst="rect">
            <a:avLst/>
          </a:prstGeom>
        </p:spPr>
      </p:pic>
      <p:sp>
        <p:nvSpPr>
          <p:cNvPr id="16" name="Title 15">
            <a:extLst>
              <a:ext uri="{FF2B5EF4-FFF2-40B4-BE49-F238E27FC236}">
                <a16:creationId xmlns:a16="http://schemas.microsoft.com/office/drawing/2014/main" id="{8246F594-F483-1145-A1A2-EED85CAD6176}"/>
              </a:ext>
            </a:extLst>
          </p:cNvPr>
          <p:cNvSpPr>
            <a:spLocks noGrp="1"/>
          </p:cNvSpPr>
          <p:nvPr>
            <p:ph type="title"/>
          </p:nvPr>
        </p:nvSpPr>
        <p:spPr>
          <a:xfrm>
            <a:off x="609602" y="15445"/>
            <a:ext cx="11163868" cy="828948"/>
          </a:xfrm>
        </p:spPr>
        <p:txBody>
          <a:bodyPr/>
          <a:lstStyle/>
          <a:p>
            <a:r>
              <a:rPr lang="en-US" dirty="0"/>
              <a:t>Organization of Concepts</a:t>
            </a:r>
          </a:p>
        </p:txBody>
      </p:sp>
      <p:sp>
        <p:nvSpPr>
          <p:cNvPr id="9" name="TextBox 8"/>
          <p:cNvSpPr txBox="1"/>
          <p:nvPr/>
        </p:nvSpPr>
        <p:spPr>
          <a:xfrm>
            <a:off x="761253" y="3429000"/>
            <a:ext cx="3563969" cy="1180067"/>
          </a:xfrm>
          <a:prstGeom prst="rect">
            <a:avLst/>
          </a:prstGeom>
          <a:solidFill>
            <a:schemeClr val="bg1">
              <a:alpha val="70000"/>
            </a:schemeClr>
          </a:solidFill>
        </p:spPr>
        <p:txBody>
          <a:bodyPr wrap="square" rtlCol="0">
            <a:spAutoFit/>
          </a:bodyPr>
          <a:lstStyle/>
          <a:p>
            <a:pPr lvl="0"/>
            <a:r>
              <a:rPr lang="en-US" sz="2667" b="1" i="1" dirty="0">
                <a:ln w="0"/>
                <a:solidFill>
                  <a:schemeClr val="accent1">
                    <a:lumMod val="75000"/>
                  </a:schemeClr>
                </a:solidFill>
                <a:effectLst>
                  <a:outerShdw blurRad="38100" dist="25400" dir="5400000" algn="ctr" rotWithShape="0">
                    <a:srgbClr val="6E747A">
                      <a:alpha val="43000"/>
                    </a:srgbClr>
                  </a:outerShdw>
                </a:effectLst>
              </a:rPr>
              <a:t>System concepts  </a:t>
            </a:r>
          </a:p>
          <a:p>
            <a:pPr lvl="0"/>
            <a:r>
              <a:rPr lang="en-US" sz="1467" dirty="0">
                <a:ln w="0"/>
                <a:solidFill>
                  <a:schemeClr val="accent1">
                    <a:lumMod val="75000"/>
                  </a:schemeClr>
                </a:solidFill>
                <a:effectLst>
                  <a:outerShdw blurRad="38100" dist="25400" dir="5400000" algn="ctr" rotWithShape="0">
                    <a:srgbClr val="6E747A">
                      <a:alpha val="43000"/>
                    </a:srgbClr>
                  </a:outerShdw>
                </a:effectLst>
              </a:rPr>
              <a:t>The Subject Pane displays key system concepts in hierarchical order from left to right, as illustrated here.</a:t>
            </a:r>
            <a:endParaRPr lang="en-US" sz="1467" b="1" i="1" dirty="0">
              <a:ln w="0"/>
              <a:solidFill>
                <a:schemeClr val="accent1">
                  <a:lumMod val="75000"/>
                </a:schemeClr>
              </a:solidFill>
              <a:effectLst>
                <a:outerShdw blurRad="38100" dist="25400" dir="5400000" algn="ctr" rotWithShape="0">
                  <a:srgbClr val="6E747A">
                    <a:alpha val="43000"/>
                  </a:srgbClr>
                </a:outerShdw>
              </a:effectLst>
            </a:endParaRPr>
          </a:p>
        </p:txBody>
      </p:sp>
      <p:cxnSp>
        <p:nvCxnSpPr>
          <p:cNvPr id="4" name="Straight Arrow Connector 3"/>
          <p:cNvCxnSpPr>
            <a:cxnSpLocks/>
          </p:cNvCxnSpPr>
          <p:nvPr/>
        </p:nvCxnSpPr>
        <p:spPr>
          <a:xfrm>
            <a:off x="4195483" y="3191436"/>
            <a:ext cx="815788" cy="723177"/>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278491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2" y="2"/>
            <a:ext cx="7754677" cy="757277"/>
          </a:xfrm>
        </p:spPr>
        <p:txBody>
          <a:bodyPr/>
          <a:lstStyle/>
          <a:p>
            <a:r>
              <a:rPr lang="en-US" dirty="0"/>
              <a:t>Subject pane - highlighted</a:t>
            </a:r>
          </a:p>
        </p:txBody>
      </p:sp>
      <p:sp>
        <p:nvSpPr>
          <p:cNvPr id="3" name="Content Placeholder 2"/>
          <p:cNvSpPr>
            <a:spLocks noGrp="1"/>
          </p:cNvSpPr>
          <p:nvPr>
            <p:ph idx="1"/>
          </p:nvPr>
        </p:nvSpPr>
        <p:spPr>
          <a:xfrm>
            <a:off x="549643" y="1309274"/>
            <a:ext cx="6714669" cy="4973881"/>
          </a:xfrm>
        </p:spPr>
        <p:txBody>
          <a:bodyPr/>
          <a:lstStyle/>
          <a:p>
            <a:r>
              <a:rPr lang="en-US" dirty="0"/>
              <a:t>The Subject Pane allows the user to explore the database of Support Goals   , Scenarios   , Recovery Methods    , and Equipment Types supported by the Tool.</a:t>
            </a:r>
          </a:p>
          <a:p>
            <a:r>
              <a:rPr lang="en-US" dirty="0"/>
              <a:t>The baseline window provides the list of Support Goals as a timeline in the response and recovery.  </a:t>
            </a:r>
          </a:p>
          <a:p>
            <a:pPr lvl="1"/>
            <a:r>
              <a:rPr lang="en-US" sz="2133" dirty="0"/>
              <a:t>Mitigating dose and infrastructure operations might be initiated in the Response phase</a:t>
            </a:r>
          </a:p>
          <a:p>
            <a:pPr lvl="1"/>
            <a:r>
              <a:rPr lang="en-US" sz="2133" dirty="0"/>
              <a:t>Wastewater related operations may be initiated in the Response or Recovery phases</a:t>
            </a:r>
          </a:p>
          <a:p>
            <a:pPr lvl="1"/>
            <a:r>
              <a:rPr lang="en-US" sz="2133" dirty="0"/>
              <a:t>Solid waste, Decontamination, and Survey and Monitoring likely will occur in the Recovery phase only.</a:t>
            </a:r>
          </a:p>
        </p:txBody>
      </p:sp>
      <p:sp>
        <p:nvSpPr>
          <p:cNvPr id="5" name="Slide Number Placeholder 4"/>
          <p:cNvSpPr>
            <a:spLocks noGrp="1"/>
          </p:cNvSpPr>
          <p:nvPr>
            <p:ph type="sldNum" sz="quarter" idx="13"/>
          </p:nvPr>
        </p:nvSpPr>
        <p:spPr/>
        <p:txBody>
          <a:bodyPr/>
          <a:lstStyle/>
          <a:p>
            <a:fld id="{AEFAAC5A-9C4F-4278-920D-DF2BAB595749}" type="slidenum">
              <a:rPr lang="en-US" smtClean="0"/>
              <a:pPr/>
              <a:t>9</a:t>
            </a:fld>
            <a:endParaRPr lang="en-US" dirty="0"/>
          </a:p>
        </p:txBody>
      </p:sp>
      <p:pic>
        <p:nvPicPr>
          <p:cNvPr id="7" name="Picture 6"/>
          <p:cNvPicPr>
            <a:picLocks noChangeAspect="1"/>
          </p:cNvPicPr>
          <p:nvPr/>
        </p:nvPicPr>
        <p:blipFill rotWithShape="1">
          <a:blip r:embed="rId2"/>
          <a:srcRect t="15382" r="77404" b="46049"/>
          <a:stretch/>
        </p:blipFill>
        <p:spPr>
          <a:xfrm>
            <a:off x="7533564" y="833298"/>
            <a:ext cx="4377612" cy="5591254"/>
          </a:xfrm>
          <a:prstGeom prst="rect">
            <a:avLst/>
          </a:prstGeom>
        </p:spPr>
      </p:pic>
      <p:cxnSp>
        <p:nvCxnSpPr>
          <p:cNvPr id="9" name="Straight Arrow Connector 8"/>
          <p:cNvCxnSpPr>
            <a:cxnSpLocks/>
          </p:cNvCxnSpPr>
          <p:nvPr/>
        </p:nvCxnSpPr>
        <p:spPr>
          <a:xfrm flipV="1">
            <a:off x="6532729" y="3701143"/>
            <a:ext cx="1249567" cy="338596"/>
          </a:xfrm>
          <a:prstGeom prst="straightConnector1">
            <a:avLst/>
          </a:prstGeom>
          <a:ln w="28575">
            <a:solidFill>
              <a:schemeClr val="tx2"/>
            </a:solidFill>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a:cxnSpLocks/>
          </p:cNvCxnSpPr>
          <p:nvPr/>
        </p:nvCxnSpPr>
        <p:spPr>
          <a:xfrm flipV="1">
            <a:off x="7296999" y="3954483"/>
            <a:ext cx="1625328" cy="833220"/>
          </a:xfrm>
          <a:prstGeom prst="straightConnector1">
            <a:avLst/>
          </a:prstGeom>
          <a:ln w="28575">
            <a:solidFill>
              <a:schemeClr val="tx2"/>
            </a:solidFill>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a:cxnSpLocks/>
          </p:cNvCxnSpPr>
          <p:nvPr/>
        </p:nvCxnSpPr>
        <p:spPr>
          <a:xfrm flipV="1">
            <a:off x="7021012" y="4591733"/>
            <a:ext cx="3453024" cy="862395"/>
          </a:xfrm>
          <a:prstGeom prst="straightConnector1">
            <a:avLst/>
          </a:prstGeom>
          <a:ln w="28575">
            <a:solidFill>
              <a:schemeClr val="tx2"/>
            </a:solidFill>
            <a:tailEnd type="triangle"/>
          </a:ln>
        </p:spPr>
        <p:style>
          <a:lnRef idx="2">
            <a:schemeClr val="accent1"/>
          </a:lnRef>
          <a:fillRef idx="0">
            <a:schemeClr val="accent1"/>
          </a:fillRef>
          <a:effectRef idx="1">
            <a:schemeClr val="accent1"/>
          </a:effectRef>
          <a:fontRef idx="minor">
            <a:schemeClr val="tx1"/>
          </a:fontRef>
        </p:style>
      </p:cxnSp>
      <p:sp>
        <p:nvSpPr>
          <p:cNvPr id="13" name="Right Brace 12"/>
          <p:cNvSpPr/>
          <p:nvPr/>
        </p:nvSpPr>
        <p:spPr>
          <a:xfrm rot="5400000">
            <a:off x="10310923" y="3303253"/>
            <a:ext cx="508592" cy="2460303"/>
          </a:xfrm>
          <a:prstGeom prst="rightBrace">
            <a:avLst/>
          </a:pr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pic>
        <p:nvPicPr>
          <p:cNvPr id="16" name="Picture 15"/>
          <p:cNvPicPr/>
          <p:nvPr/>
        </p:nvPicPr>
        <p:blipFill>
          <a:blip r:embed="rId3"/>
          <a:stretch>
            <a:fillRect/>
          </a:stretch>
        </p:blipFill>
        <p:spPr>
          <a:xfrm>
            <a:off x="4488275" y="1730657"/>
            <a:ext cx="231140" cy="243840"/>
          </a:xfrm>
          <a:prstGeom prst="rect">
            <a:avLst/>
          </a:prstGeom>
        </p:spPr>
      </p:pic>
      <p:pic>
        <p:nvPicPr>
          <p:cNvPr id="17" name="Picture 16"/>
          <p:cNvPicPr/>
          <p:nvPr/>
        </p:nvPicPr>
        <p:blipFill>
          <a:blip r:embed="rId4"/>
          <a:stretch>
            <a:fillRect/>
          </a:stretch>
        </p:blipFill>
        <p:spPr>
          <a:xfrm>
            <a:off x="6278880" y="1748855"/>
            <a:ext cx="243840" cy="243840"/>
          </a:xfrm>
          <a:prstGeom prst="rect">
            <a:avLst/>
          </a:prstGeom>
        </p:spPr>
      </p:pic>
      <p:pic>
        <p:nvPicPr>
          <p:cNvPr id="18" name="Picture 17"/>
          <p:cNvPicPr/>
          <p:nvPr/>
        </p:nvPicPr>
        <p:blipFill>
          <a:blip r:embed="rId5"/>
          <a:stretch>
            <a:fillRect/>
          </a:stretch>
        </p:blipFill>
        <p:spPr>
          <a:xfrm>
            <a:off x="3437866" y="2065484"/>
            <a:ext cx="280247" cy="243840"/>
          </a:xfrm>
          <a:prstGeom prst="rect">
            <a:avLst/>
          </a:prstGeom>
        </p:spPr>
      </p:pic>
      <p:pic>
        <p:nvPicPr>
          <p:cNvPr id="19" name="Picture 18"/>
          <p:cNvPicPr/>
          <p:nvPr/>
        </p:nvPicPr>
        <p:blipFill>
          <a:blip r:embed="rId6"/>
          <a:stretch>
            <a:fillRect/>
          </a:stretch>
        </p:blipFill>
        <p:spPr>
          <a:xfrm>
            <a:off x="6889388" y="2101879"/>
            <a:ext cx="243840" cy="243840"/>
          </a:xfrm>
          <a:prstGeom prst="rect">
            <a:avLst/>
          </a:prstGeom>
        </p:spPr>
      </p:pic>
    </p:spTree>
    <p:extLst>
      <p:ext uri="{BB962C8B-B14F-4D97-AF65-F5344CB8AC3E}">
        <p14:creationId xmlns:p14="http://schemas.microsoft.com/office/powerpoint/2010/main" val="16799598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presentation_16x9">
  <a:themeElements>
    <a:clrScheme name="Argonne General Purpose Template">
      <a:dk1>
        <a:srgbClr val="47484A"/>
      </a:dk1>
      <a:lt1>
        <a:srgbClr val="FFFFFF"/>
      </a:lt1>
      <a:dk2>
        <a:srgbClr val="0082CA"/>
      </a:dk2>
      <a:lt2>
        <a:srgbClr val="ECAA00"/>
      </a:lt2>
      <a:accent1>
        <a:srgbClr val="7AB800"/>
      </a:accent1>
      <a:accent2>
        <a:srgbClr val="00609C"/>
      </a:accent2>
      <a:accent3>
        <a:srgbClr val="4D008C"/>
      </a:accent3>
      <a:accent4>
        <a:srgbClr val="FF7900"/>
      </a:accent4>
      <a:accent5>
        <a:srgbClr val="00A19C"/>
      </a:accent5>
      <a:accent6>
        <a:srgbClr val="CD202C"/>
      </a:accent6>
      <a:hlink>
        <a:srgbClr val="000000"/>
      </a:hlink>
      <a:folHlink>
        <a:srgbClr val="76777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16977731-C412-3943-B741-04857B423370}" vid="{1CB93506-B23E-0946-9F6E-16BB195DC344}"/>
    </a:ext>
  </a:extLst>
</a:theme>
</file>

<file path=ppt/theme/theme2.xml><?xml version="1.0" encoding="utf-8"?>
<a:theme xmlns:a="http://schemas.openxmlformats.org/drawingml/2006/main" name="1_presentation_16x9">
  <a:themeElements>
    <a:clrScheme name="Argonne General Purpose Template">
      <a:dk1>
        <a:srgbClr val="47484A"/>
      </a:dk1>
      <a:lt1>
        <a:srgbClr val="FFFFFF"/>
      </a:lt1>
      <a:dk2>
        <a:srgbClr val="0082CA"/>
      </a:dk2>
      <a:lt2>
        <a:srgbClr val="ECAA00"/>
      </a:lt2>
      <a:accent1>
        <a:srgbClr val="7AB800"/>
      </a:accent1>
      <a:accent2>
        <a:srgbClr val="00609C"/>
      </a:accent2>
      <a:accent3>
        <a:srgbClr val="4D008C"/>
      </a:accent3>
      <a:accent4>
        <a:srgbClr val="FF7900"/>
      </a:accent4>
      <a:accent5>
        <a:srgbClr val="00A19C"/>
      </a:accent5>
      <a:accent6>
        <a:srgbClr val="CD202C"/>
      </a:accent6>
      <a:hlink>
        <a:srgbClr val="000000"/>
      </a:hlink>
      <a:folHlink>
        <a:srgbClr val="76777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16977731-C412-3943-B741-04857B423370}" vid="{1CB93506-B23E-0946-9F6E-16BB195DC344}"/>
    </a:ext>
  </a:extLst>
</a:theme>
</file>

<file path=ppt/theme/theme3.xml><?xml version="1.0" encoding="utf-8"?>
<a:theme xmlns:a="http://schemas.openxmlformats.org/drawingml/2006/main" name="2_presentation_16x9">
  <a:themeElements>
    <a:clrScheme name="Argonne General Purpose Template">
      <a:dk1>
        <a:srgbClr val="47484A"/>
      </a:dk1>
      <a:lt1>
        <a:srgbClr val="FFFFFF"/>
      </a:lt1>
      <a:dk2>
        <a:srgbClr val="0082CA"/>
      </a:dk2>
      <a:lt2>
        <a:srgbClr val="ECAA00"/>
      </a:lt2>
      <a:accent1>
        <a:srgbClr val="7AB800"/>
      </a:accent1>
      <a:accent2>
        <a:srgbClr val="00609C"/>
      </a:accent2>
      <a:accent3>
        <a:srgbClr val="4D008C"/>
      </a:accent3>
      <a:accent4>
        <a:srgbClr val="FF7900"/>
      </a:accent4>
      <a:accent5>
        <a:srgbClr val="00A19C"/>
      </a:accent5>
      <a:accent6>
        <a:srgbClr val="CD202C"/>
      </a:accent6>
      <a:hlink>
        <a:srgbClr val="000000"/>
      </a:hlink>
      <a:folHlink>
        <a:srgbClr val="76777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16977731-C412-3943-B741-04857B423370}" vid="{1CB93506-B23E-0946-9F6E-16BB195DC34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443821c4-ea08-441e-bbab-01571df7f4f4">Draft</Status>
    <RNRR_x0020_Project_x0020_Wkstrm xmlns="443821c4-ea08-441e-bbab-01571df7f4f4">35</RNRR_x0020_Project_x0020_Wkstrm>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9865E3FBA33024EA297AC211D345F59" ma:contentTypeVersion="5" ma:contentTypeDescription="Create a new document." ma:contentTypeScope="" ma:versionID="c3b486ff6085e66f8e2df0427b41406c">
  <xsd:schema xmlns:xsd="http://www.w3.org/2001/XMLSchema" xmlns:xs="http://www.w3.org/2001/XMLSchema" xmlns:p="http://schemas.microsoft.com/office/2006/metadata/properties" xmlns:ns2="443821c4-ea08-441e-bbab-01571df7f4f4" xmlns:ns3="4b205f37-fb4f-4dae-906b-cf3a6305c6e9" targetNamespace="http://schemas.microsoft.com/office/2006/metadata/properties" ma:root="true" ma:fieldsID="2e6fa04a1639c31d81f89eb38fc33008" ns2:_="" ns3:_="">
    <xsd:import namespace="443821c4-ea08-441e-bbab-01571df7f4f4"/>
    <xsd:import namespace="4b205f37-fb4f-4dae-906b-cf3a6305c6e9"/>
    <xsd:element name="properties">
      <xsd:complexType>
        <xsd:sequence>
          <xsd:element name="documentManagement">
            <xsd:complexType>
              <xsd:all>
                <xsd:element ref="ns2:RNRR_x0020_Project_x0020_Wkstrm"/>
                <xsd:element ref="ns2:RNRR_x0020_Project_x0020_Wkstrm_x003a_Project_x0020_Completion_x0020_Date" minOccurs="0"/>
                <xsd:element ref="ns2:Status"/>
                <xsd:element ref="ns3: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3821c4-ea08-441e-bbab-01571df7f4f4" elementFormDefault="qualified">
    <xsd:import namespace="http://schemas.microsoft.com/office/2006/documentManagement/types"/>
    <xsd:import namespace="http://schemas.microsoft.com/office/infopath/2007/PartnerControls"/>
    <xsd:element name="RNRR_x0020_Project_x0020_Wkstrm" ma:index="8" ma:displayName="RNRR Project Wkstrm" ma:description="Associate this artifact with the appropriate RNRR project workstream." ma:list="{f41ac951-5a1d-4aea-a198-15e194712cbe}" ma:internalName="RNRR_x0020_Project_x0020_Wkstrm" ma:showField="LinkTitleNoMenu">
      <xsd:simpleType>
        <xsd:restriction base="dms:Lookup"/>
      </xsd:simpleType>
    </xsd:element>
    <xsd:element name="RNRR_x0020_Project_x0020_Wkstrm_x003a_Project_x0020_Completion_x0020_Date" ma:index="9" nillable="true" ma:displayName="Project Completion" ma:list="{f41ac951-5a1d-4aea-a198-15e194712cbe}" ma:internalName="RNRR_x0020_Project_x0020_Wkstrm_x003a_Project_x0020_Completion_x0020_Date" ma:readOnly="true" ma:showField="Target_x0020_Completion_x0020_Da" ma:web="7910ef25-eb6b-47e2-8bfa-9ac9c9b66e33">
      <xsd:simpleType>
        <xsd:restriction base="dms:Lookup"/>
      </xsd:simpleType>
    </xsd:element>
    <xsd:element name="Status" ma:index="10" ma:displayName="Status" ma:default="Draft" ma:description="Tag the artifact with it's appropriate status indicator." ma:format="RadioButtons" ma:internalName="Status">
      <xsd:simpleType>
        <xsd:restriction base="dms:Choice">
          <xsd:enumeration value="Draft"/>
          <xsd:enumeration value="Sent to RNRR Library"/>
        </xsd:restriction>
      </xsd:simpleType>
    </xsd:element>
  </xsd:schema>
  <xsd:schema xmlns:xsd="http://www.w3.org/2001/XMLSchema" xmlns:xs="http://www.w3.org/2001/XMLSchema" xmlns:dms="http://schemas.microsoft.com/office/2006/documentManagement/types" xmlns:pc="http://schemas.microsoft.com/office/infopath/2007/PartnerControls" targetNamespace="4b205f37-fb4f-4dae-906b-cf3a6305c6e9"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96F8285-3B3B-4C58-84EF-85FF5BE3BBD2}">
  <ds:schemaRefs>
    <ds:schemaRef ds:uri="http://schemas.microsoft.com/sharepoint/v3/contenttype/forms"/>
  </ds:schemaRefs>
</ds:datastoreItem>
</file>

<file path=customXml/itemProps2.xml><?xml version="1.0" encoding="utf-8"?>
<ds:datastoreItem xmlns:ds="http://schemas.openxmlformats.org/officeDocument/2006/customXml" ds:itemID="{50F49ED2-5865-436D-9BCD-BAB8F68D444D}">
  <ds:schemaRefs>
    <ds:schemaRef ds:uri="4b205f37-fb4f-4dae-906b-cf3a6305c6e9"/>
    <ds:schemaRef ds:uri="http://purl.org/dc/terms/"/>
    <ds:schemaRef ds:uri="http://schemas.microsoft.com/office/2006/metadata/properties"/>
    <ds:schemaRef ds:uri="http://schemas.microsoft.com/office/2006/documentManagement/types"/>
    <ds:schemaRef ds:uri="http://schemas.microsoft.com/office/infopath/2007/PartnerControls"/>
    <ds:schemaRef ds:uri="443821c4-ea08-441e-bbab-01571df7f4f4"/>
    <ds:schemaRef ds:uri="http://schemas.openxmlformats.org/package/2006/metadata/core-properties"/>
    <ds:schemaRef ds:uri="http://www.w3.org/XML/1998/namespace"/>
    <ds:schemaRef ds:uri="http://purl.org/dc/dcmitype/"/>
    <ds:schemaRef ds:uri="http://purl.org/dc/elements/1.1/"/>
  </ds:schemaRefs>
</ds:datastoreItem>
</file>

<file path=customXml/itemProps3.xml><?xml version="1.0" encoding="utf-8"?>
<ds:datastoreItem xmlns:ds="http://schemas.openxmlformats.org/officeDocument/2006/customXml" ds:itemID="{14671CC9-519B-4FD5-A0AA-E2BF1AD301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43821c4-ea08-441e-bbab-01571df7f4f4"/>
    <ds:schemaRef ds:uri="4b205f37-fb4f-4dae-906b-cf3a6305c6e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9664</TotalTime>
  <Words>1610</Words>
  <Application>Microsoft Office PowerPoint</Application>
  <PresentationFormat>Widescreen</PresentationFormat>
  <Paragraphs>136</Paragraphs>
  <Slides>20</Slides>
  <Notes>4</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20</vt:i4>
      </vt:variant>
    </vt:vector>
  </HeadingPairs>
  <TitlesOfParts>
    <vt:vector size="26" baseType="lpstr">
      <vt:lpstr>Arial</vt:lpstr>
      <vt:lpstr>Calibri</vt:lpstr>
      <vt:lpstr>Wingdings</vt:lpstr>
      <vt:lpstr>presentation_16x9</vt:lpstr>
      <vt:lpstr>1_presentation_16x9</vt:lpstr>
      <vt:lpstr>2_presentation_16x9</vt:lpstr>
      <vt:lpstr>A Decision Support Tool for Radiological/Nuclear Mitigation and Recovery</vt:lpstr>
      <vt:lpstr>When in incident timeline can the tool be used?</vt:lpstr>
      <vt:lpstr>Support Goals</vt:lpstr>
      <vt:lpstr>Approach</vt:lpstr>
      <vt:lpstr>PowerPoint Presentation</vt:lpstr>
      <vt:lpstr>Sign-In Page</vt:lpstr>
      <vt:lpstr>dashboard</vt:lpstr>
      <vt:lpstr>Organization of Concepts</vt:lpstr>
      <vt:lpstr>Subject pane - highlighted</vt:lpstr>
      <vt:lpstr>Hypothetical Use case</vt:lpstr>
      <vt:lpstr>Hypothetical Use case (cont.)</vt:lpstr>
      <vt:lpstr>Support Goal selected</vt:lpstr>
      <vt:lpstr>scenario selected</vt:lpstr>
      <vt:lpstr>Recovery method selected</vt:lpstr>
      <vt:lpstr>Side note -Recovery methods</vt:lpstr>
      <vt:lpstr>Side note - Exploring a recovery method</vt:lpstr>
      <vt:lpstr>Equipment selected</vt:lpstr>
      <vt:lpstr>The Equipment list</vt:lpstr>
      <vt:lpstr>Summary</vt:lpstr>
      <vt:lpstr> Acknowledgments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Effects of Contaminant Aging and Decontamination Logistics on Remediation after a Radiological Dispersal Event</dc:title>
  <dc:creator>Hepler, Katherine</dc:creator>
  <cp:lastModifiedBy>Kaminski, Michael D.</cp:lastModifiedBy>
  <cp:revision>122</cp:revision>
  <dcterms:created xsi:type="dcterms:W3CDTF">2020-02-06T20:08:53Z</dcterms:created>
  <dcterms:modified xsi:type="dcterms:W3CDTF">2022-09-08T17:48:07Z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2eef23d-2e95-4428-9a3c-2526d95b164a_Enabled">
    <vt:lpwstr>true</vt:lpwstr>
  </property>
  <property fmtid="{D5CDD505-2E9C-101B-9397-08002B2CF9AE}" pid="3" name="MSIP_Label_a2eef23d-2e95-4428-9a3c-2526d95b164a_SetDate">
    <vt:lpwstr>2022-05-04T18:54:41Z</vt:lpwstr>
  </property>
  <property fmtid="{D5CDD505-2E9C-101B-9397-08002B2CF9AE}" pid="4" name="MSIP_Label_a2eef23d-2e95-4428-9a3c-2526d95b164a_Method">
    <vt:lpwstr>Standard</vt:lpwstr>
  </property>
  <property fmtid="{D5CDD505-2E9C-101B-9397-08002B2CF9AE}" pid="5" name="MSIP_Label_a2eef23d-2e95-4428-9a3c-2526d95b164a_Name">
    <vt:lpwstr>For Official Use Only (FOUO)</vt:lpwstr>
  </property>
  <property fmtid="{D5CDD505-2E9C-101B-9397-08002B2CF9AE}" pid="6" name="MSIP_Label_a2eef23d-2e95-4428-9a3c-2526d95b164a_SiteId">
    <vt:lpwstr>3ccde76c-946d-4a12-bb7a-fc9d0842354a</vt:lpwstr>
  </property>
  <property fmtid="{D5CDD505-2E9C-101B-9397-08002B2CF9AE}" pid="7" name="MSIP_Label_a2eef23d-2e95-4428-9a3c-2526d95b164a_ActionId">
    <vt:lpwstr>a475f237-45e1-41de-848d-8d35af656594</vt:lpwstr>
  </property>
  <property fmtid="{D5CDD505-2E9C-101B-9397-08002B2CF9AE}" pid="8" name="MSIP_Label_a2eef23d-2e95-4428-9a3c-2526d95b164a_ContentBits">
    <vt:lpwstr>0</vt:lpwstr>
  </property>
  <property fmtid="{D5CDD505-2E9C-101B-9397-08002B2CF9AE}" pid="9" name="ContentTypeId">
    <vt:lpwstr>0x01010049865E3FBA33024EA297AC211D345F59</vt:lpwstr>
  </property>
</Properties>
</file>